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5"/>
  </p:notesMasterIdLst>
  <p:handoutMasterIdLst>
    <p:handoutMasterId r:id="rId26"/>
  </p:handoutMasterIdLst>
  <p:sldIdLst>
    <p:sldId id="353" r:id="rId2"/>
    <p:sldId id="413" r:id="rId3"/>
    <p:sldId id="479" r:id="rId4"/>
    <p:sldId id="482" r:id="rId5"/>
    <p:sldId id="445" r:id="rId6"/>
    <p:sldId id="475" r:id="rId7"/>
    <p:sldId id="459" r:id="rId8"/>
    <p:sldId id="484" r:id="rId9"/>
    <p:sldId id="461" r:id="rId10"/>
    <p:sldId id="485" r:id="rId11"/>
    <p:sldId id="495" r:id="rId12"/>
    <p:sldId id="491" r:id="rId13"/>
    <p:sldId id="496" r:id="rId14"/>
    <p:sldId id="493" r:id="rId15"/>
    <p:sldId id="450" r:id="rId16"/>
    <p:sldId id="471" r:id="rId17"/>
    <p:sldId id="449" r:id="rId18"/>
    <p:sldId id="494" r:id="rId19"/>
    <p:sldId id="476" r:id="rId20"/>
    <p:sldId id="477" r:id="rId21"/>
    <p:sldId id="498" r:id="rId22"/>
    <p:sldId id="499" r:id="rId23"/>
    <p:sldId id="431" r:id="rId24"/>
  </p:sldIdLst>
  <p:sldSz cx="9144000" cy="6858000" type="screen4x3"/>
  <p:notesSz cx="6669088" cy="97742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535"/>
    <a:srgbClr val="00A7E2"/>
    <a:srgbClr val="DB87FD"/>
    <a:srgbClr val="6600FF"/>
    <a:srgbClr val="F488FC"/>
    <a:srgbClr val="F1A1EB"/>
    <a:srgbClr val="99FFCC"/>
    <a:srgbClr val="FF7C80"/>
    <a:srgbClr val="CCFFFF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5" autoAdjust="0"/>
    <p:restoredTop sz="88007" autoAdjust="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1188.7</c:v>
                </c:pt>
                <c:pt idx="1">
                  <c:v>1085.8</c:v>
                </c:pt>
                <c:pt idx="2">
                  <c:v>1149.3</c:v>
                </c:pt>
                <c:pt idx="3">
                  <c:v>1207.4000000000001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3891A7">
                  <a:lumMod val="75000"/>
                </a:srgbClr>
              </a:solidFill>
            </a:ln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487.9</c:v>
                </c:pt>
                <c:pt idx="1">
                  <c:v>683.8</c:v>
                </c:pt>
                <c:pt idx="2">
                  <c:v>732.2</c:v>
                </c:pt>
                <c:pt idx="3">
                  <c:v>771.7</c:v>
                </c:pt>
              </c:numCache>
            </c:numRef>
          </c:val>
        </c:ser>
        <c:shape val="box"/>
        <c:axId val="47167744"/>
        <c:axId val="71812992"/>
        <c:axId val="0"/>
      </c:bar3DChart>
      <c:catAx>
        <c:axId val="47167744"/>
        <c:scaling>
          <c:orientation val="minMax"/>
        </c:scaling>
        <c:axPos val="b"/>
        <c:numFmt formatCode="General" sourceLinked="1"/>
        <c:tickLblPos val="nextTo"/>
        <c:crossAx val="71812992"/>
        <c:crosses val="autoZero"/>
        <c:auto val="1"/>
        <c:lblAlgn val="ctr"/>
        <c:lblOffset val="100"/>
      </c:catAx>
      <c:valAx>
        <c:axId val="71812992"/>
        <c:scaling>
          <c:orientation val="minMax"/>
        </c:scaling>
        <c:axPos val="l"/>
        <c:majorGridlines/>
        <c:numFmt formatCode="General" sourceLinked="1"/>
        <c:tickLblPos val="nextTo"/>
        <c:crossAx val="471677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163366107470153E-2"/>
          <c:y val="3.7280081083148474E-2"/>
          <c:w val="0.89266944876495158"/>
          <c:h val="0.6632417960682360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из РФФПМР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3891A7">
                  <a:shade val="50000"/>
                </a:srgbClr>
              </a:solidFill>
            </a:ln>
          </c:spPr>
          <c:dLbls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240.4</c:v>
                </c:pt>
                <c:pt idx="1">
                  <c:v>219.8</c:v>
                </c:pt>
                <c:pt idx="2">
                  <c:v>251.5</c:v>
                </c:pt>
                <c:pt idx="3">
                  <c:v>265.2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из РФСР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336.8</c:v>
                </c:pt>
                <c:pt idx="1">
                  <c:v>112.4</c:v>
                </c:pt>
                <c:pt idx="2">
                  <c:v>122.1</c:v>
                </c:pt>
                <c:pt idx="3">
                  <c:v>129.80000000000001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безвозмездные поступления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3891A7">
                  <a:shade val="50000"/>
                </a:srgbClr>
              </a:solidFill>
            </a:ln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611.5</c:v>
                </c:pt>
                <c:pt idx="1">
                  <c:v>753.6</c:v>
                </c:pt>
                <c:pt idx="2">
                  <c:v>775.7</c:v>
                </c:pt>
                <c:pt idx="3">
                  <c:v>812.4</c:v>
                </c:pt>
              </c:numCache>
            </c:numRef>
          </c:val>
        </c:ser>
        <c:shape val="box"/>
        <c:axId val="80006144"/>
        <c:axId val="80020224"/>
        <c:axId val="0"/>
      </c:bar3DChart>
      <c:catAx>
        <c:axId val="80006144"/>
        <c:scaling>
          <c:orientation val="minMax"/>
        </c:scaling>
        <c:axPos val="b"/>
        <c:numFmt formatCode="General" sourceLinked="1"/>
        <c:tickLblPos val="nextTo"/>
        <c:crossAx val="80020224"/>
        <c:crosses val="autoZero"/>
        <c:auto val="1"/>
        <c:lblAlgn val="ctr"/>
        <c:lblOffset val="100"/>
      </c:catAx>
      <c:valAx>
        <c:axId val="80020224"/>
        <c:scaling>
          <c:orientation val="minMax"/>
        </c:scaling>
        <c:axPos val="l"/>
        <c:majorGridlines/>
        <c:numFmt formatCode="General" sourceLinked="1"/>
        <c:tickLblPos val="nextTo"/>
        <c:crossAx val="80006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50051846091175"/>
          <c:y val="0.79826034575078153"/>
          <c:w val="0.64220919897789164"/>
          <c:h val="0.18662223667100189"/>
        </c:manualLayout>
      </c:layout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515871375519211"/>
          <c:y val="0.24516567316984489"/>
          <c:w val="0.76492389340409683"/>
          <c:h val="0.677677258650440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spPr>
              <a:solidFill>
                <a:srgbClr val="F1A1EB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6"/>
            <c:spPr>
              <a:solidFill>
                <a:srgbClr val="00B0F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6.620182766154882E-2"/>
                  <c:y val="-5.569482584303712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101,8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.1100762066045724"/>
                  <c:y val="5.763118782671382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92,6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7.6206604572396294E-2"/>
                  <c:y val="-4.05053278858451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
</a:t>
                    </a:r>
                    <a:r>
                      <a:rPr lang="ru-RU" dirty="0" smtClean="0"/>
                      <a:t>1156,5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4.9009206020105833E-3"/>
                  <c:y val="5.063165985730652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21,5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0"/>
                  <c:y val="-2.7847412921518589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b="1" dirty="0" smtClean="0"/>
                      <a:t>З</a:t>
                    </a:r>
                    <a:r>
                      <a:rPr lang="ru-RU" dirty="0" smtClean="0"/>
                      <a:t>дравоохранение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170,4 млн.р.</a:t>
                    </a:r>
                    <a:endParaRPr lang="ru-RU" dirty="0"/>
                  </a:p>
                </c:rich>
              </c:tx>
              <c:numFmt formatCode="General" sourceLinked="0"/>
              <c:spPr/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-5.9271803556308213E-2"/>
                  <c:y val="-1.77210809500572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174,1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6"/>
              <c:layout>
                <c:manualLayout>
                  <c:x val="-2.5402201524132154E-2"/>
                  <c:y val="-8.60738217574209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
</a:t>
                    </a:r>
                    <a:r>
                      <a:rPr lang="ru-RU" dirty="0" smtClean="0"/>
                      <a:t>40,7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7"/>
              <c:layout>
                <c:manualLayout>
                  <c:x val="4.7495572469870441E-2"/>
                  <c:y val="-4.30369108787105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расходы
</a:t>
                    </a:r>
                    <a:r>
                      <a:rPr lang="ru-RU" dirty="0" smtClean="0"/>
                      <a:t>12,2 млн.р.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  <c:pt idx="7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101.8</c:v>
                </c:pt>
                <c:pt idx="1">
                  <c:v>92.6</c:v>
                </c:pt>
                <c:pt idx="2">
                  <c:v>1156.5</c:v>
                </c:pt>
                <c:pt idx="3">
                  <c:v>21.5</c:v>
                </c:pt>
                <c:pt idx="4">
                  <c:v>170.4</c:v>
                </c:pt>
                <c:pt idx="5">
                  <c:v>174.1</c:v>
                </c:pt>
                <c:pt idx="6">
                  <c:v>40.700000000000003</c:v>
                </c:pt>
                <c:pt idx="7">
                  <c:v>12.2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БО до выравнивания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Зипуновское</c:v>
                </c:pt>
                <c:pt idx="1">
                  <c:v>Сосновское</c:v>
                </c:pt>
                <c:pt idx="2">
                  <c:v>Ваньковское</c:v>
                </c:pt>
                <c:pt idx="3">
                  <c:v>Альняшинское</c:v>
                </c:pt>
                <c:pt idx="4">
                  <c:v>Уральское</c:v>
                </c:pt>
                <c:pt idx="5">
                  <c:v>Марковское</c:v>
                </c:pt>
                <c:pt idx="6">
                  <c:v>Фокинское</c:v>
                </c:pt>
                <c:pt idx="7">
                  <c:v>Б.Букорское</c:v>
                </c:pt>
                <c:pt idx="8">
                  <c:v>Чайковское</c:v>
                </c:pt>
                <c:pt idx="9">
                  <c:v>Ольховское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0.12000000000000002</c:v>
                </c:pt>
                <c:pt idx="1">
                  <c:v>0.14000000000000001</c:v>
                </c:pt>
                <c:pt idx="2">
                  <c:v>0.15000000000000016</c:v>
                </c:pt>
                <c:pt idx="3">
                  <c:v>0.16</c:v>
                </c:pt>
                <c:pt idx="4">
                  <c:v>0.27</c:v>
                </c:pt>
                <c:pt idx="5">
                  <c:v>0.30000000000000032</c:v>
                </c:pt>
                <c:pt idx="6">
                  <c:v>0.33000000000000046</c:v>
                </c:pt>
                <c:pt idx="7">
                  <c:v>0.54</c:v>
                </c:pt>
                <c:pt idx="8">
                  <c:v>1.41</c:v>
                </c:pt>
                <c:pt idx="9">
                  <c:v>1.47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 после выравнивания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Зипуновское</c:v>
                </c:pt>
                <c:pt idx="1">
                  <c:v>Сосновское</c:v>
                </c:pt>
                <c:pt idx="2">
                  <c:v>Ваньковское</c:v>
                </c:pt>
                <c:pt idx="3">
                  <c:v>Альняшинское</c:v>
                </c:pt>
                <c:pt idx="4">
                  <c:v>Уральское</c:v>
                </c:pt>
                <c:pt idx="5">
                  <c:v>Марковское</c:v>
                </c:pt>
                <c:pt idx="6">
                  <c:v>Фокинское</c:v>
                </c:pt>
                <c:pt idx="7">
                  <c:v>Б.Букорское</c:v>
                </c:pt>
                <c:pt idx="8">
                  <c:v>Чайковское</c:v>
                </c:pt>
                <c:pt idx="9">
                  <c:v>Ольховское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0.51</c:v>
                </c:pt>
                <c:pt idx="1">
                  <c:v>0.49000000000000032</c:v>
                </c:pt>
                <c:pt idx="2">
                  <c:v>0.48000000000000032</c:v>
                </c:pt>
                <c:pt idx="3">
                  <c:v>0.47000000000000008</c:v>
                </c:pt>
                <c:pt idx="4">
                  <c:v>0.36000000000000032</c:v>
                </c:pt>
                <c:pt idx="5">
                  <c:v>0.33000000000000046</c:v>
                </c:pt>
                <c:pt idx="6">
                  <c:v>0.30000000000000032</c:v>
                </c:pt>
                <c:pt idx="7">
                  <c:v>9.0000000000000024E-2</c:v>
                </c:pt>
              </c:numCache>
            </c:numRef>
          </c:val>
        </c:ser>
        <c:overlap val="100"/>
        <c:axId val="93355008"/>
        <c:axId val="93369088"/>
      </c:barChart>
      <c:catAx>
        <c:axId val="93355008"/>
        <c:scaling>
          <c:orientation val="minMax"/>
        </c:scaling>
        <c:axPos val="b"/>
        <c:tickLblPos val="nextTo"/>
        <c:crossAx val="93369088"/>
        <c:crosses val="autoZero"/>
        <c:auto val="1"/>
        <c:lblAlgn val="ctr"/>
        <c:lblOffset val="100"/>
      </c:catAx>
      <c:valAx>
        <c:axId val="93369088"/>
        <c:scaling>
          <c:orientation val="minMax"/>
          <c:max val="1.6"/>
          <c:min val="0"/>
        </c:scaling>
        <c:axPos val="l"/>
        <c:majorGridlines/>
        <c:numFmt formatCode="General" sourceLinked="1"/>
        <c:tickLblPos val="nextTo"/>
        <c:crossAx val="93355008"/>
        <c:crosses val="autoZero"/>
        <c:crossBetween val="between"/>
        <c:majorUnit val="0.2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rgbClr val="3891A7">
                  <a:lumMod val="75000"/>
                </a:srgbClr>
              </a:solidFill>
            </a:ln>
          </c:spPr>
          <c:dLbls>
            <c:dLbl>
              <c:idx val="0"/>
              <c:layout>
                <c:manualLayout>
                  <c:x val="-6.7739204064352423E-3"/>
                  <c:y val="-2.1164021164021166E-2"/>
                </c:manualLayout>
              </c:layout>
              <c:showVal val="1"/>
            </c:dLbl>
            <c:dLbl>
              <c:idx val="1"/>
              <c:layout>
                <c:manualLayout>
                  <c:x val="-1.6934801016088168E-2"/>
                  <c:y val="-1.5873015873015879E-2"/>
                </c:manualLayout>
              </c:layout>
              <c:showVal val="1"/>
            </c:dLbl>
            <c:dLbl>
              <c:idx val="2"/>
              <c:layout>
                <c:manualLayout>
                  <c:x val="-6.7739204064352423E-3"/>
                  <c:y val="-3.1746031746031744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1769.6</c:v>
                </c:pt>
                <c:pt idx="1">
                  <c:v>1881.4</c:v>
                </c:pt>
                <c:pt idx="2">
                  <c:v>1979.1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ln>
              <a:solidFill>
                <a:srgbClr val="3891A7">
                  <a:lumMod val="75000"/>
                </a:srgbClr>
              </a:solidFill>
            </a:ln>
          </c:spPr>
          <c:dLbls>
            <c:dLbl>
              <c:idx val="0"/>
              <c:layout>
                <c:manualLayout>
                  <c:x val="3.2176121930567313E-2"/>
                  <c:y val="-2.3809523809523812E-2"/>
                </c:manualLayout>
              </c:layout>
              <c:showVal val="1"/>
            </c:dLbl>
            <c:dLbl>
              <c:idx val="1"/>
              <c:layout>
                <c:manualLayout>
                  <c:x val="2.3708721422523286E-2"/>
                  <c:y val="-2.9100529100529089E-2"/>
                </c:manualLayout>
              </c:layout>
              <c:showVal val="1"/>
            </c:dLbl>
            <c:dLbl>
              <c:idx val="2"/>
              <c:layout>
                <c:manualLayout>
                  <c:x val="2.3708721422523286E-2"/>
                  <c:y val="-2.9100529100529089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1769.8</c:v>
                </c:pt>
                <c:pt idx="1">
                  <c:v>1881.6</c:v>
                </c:pt>
                <c:pt idx="2">
                  <c:v>1979.2</c:v>
                </c:pt>
              </c:numCache>
            </c:numRef>
          </c:val>
        </c:ser>
        <c:shape val="box"/>
        <c:axId val="69974656"/>
        <c:axId val="70062464"/>
        <c:axId val="0"/>
      </c:bar3DChart>
      <c:catAx>
        <c:axId val="69974656"/>
        <c:scaling>
          <c:orientation val="minMax"/>
        </c:scaling>
        <c:axPos val="b"/>
        <c:tickLblPos val="nextTo"/>
        <c:crossAx val="70062464"/>
        <c:crosses val="autoZero"/>
        <c:auto val="1"/>
        <c:lblAlgn val="ctr"/>
        <c:lblOffset val="100"/>
      </c:catAx>
      <c:valAx>
        <c:axId val="70062464"/>
        <c:scaling>
          <c:orientation val="minMax"/>
          <c:max val="2100"/>
          <c:min val="1200"/>
        </c:scaling>
        <c:axPos val="l"/>
        <c:majorGridlines/>
        <c:numFmt formatCode="General" sourceLinked="1"/>
        <c:tickLblPos val="nextTo"/>
        <c:crossAx val="699746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район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1676.6</c:v>
                </c:pt>
                <c:pt idx="1">
                  <c:v>1769.6</c:v>
                </c:pt>
                <c:pt idx="2">
                  <c:v>1881.5</c:v>
                </c:pt>
                <c:pt idx="3">
                  <c:v>1979.1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поселения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3891A7">
                  <a:lumMod val="75000"/>
                </a:srgbClr>
              </a:solidFill>
            </a:ln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386</c:v>
                </c:pt>
                <c:pt idx="1">
                  <c:v>473</c:v>
                </c:pt>
                <c:pt idx="2">
                  <c:v>435</c:v>
                </c:pt>
                <c:pt idx="3" formatCode="General">
                  <c:v>448.8</c:v>
                </c:pt>
              </c:numCache>
            </c:numRef>
          </c:val>
        </c:ser>
        <c:shape val="box"/>
        <c:axId val="70225280"/>
        <c:axId val="70255744"/>
        <c:axId val="0"/>
      </c:bar3DChart>
      <c:catAx>
        <c:axId val="70225280"/>
        <c:scaling>
          <c:orientation val="minMax"/>
        </c:scaling>
        <c:axPos val="b"/>
        <c:numFmt formatCode="General" sourceLinked="1"/>
        <c:tickLblPos val="nextTo"/>
        <c:crossAx val="70255744"/>
        <c:crosses val="autoZero"/>
        <c:auto val="1"/>
        <c:lblAlgn val="ctr"/>
        <c:lblOffset val="100"/>
      </c:catAx>
      <c:valAx>
        <c:axId val="70255744"/>
        <c:scaling>
          <c:orientation val="minMax"/>
        </c:scaling>
        <c:axPos val="l"/>
        <c:majorGridlines/>
        <c:numFmt formatCode="General" sourceLinked="1"/>
        <c:tickLblPos val="nextTo"/>
        <c:crossAx val="702252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68873-8E35-4471-B587-B87385FFA1B5}" type="doc">
      <dgm:prSet loTypeId="urn:microsoft.com/office/officeart/2005/8/layout/hierarchy3" loCatId="hierarchy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54F2CF27-5F48-46F8-816E-C8279191A113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работников муниципальных учреждений культуры (библиотек и музеев) на 15 %</a:t>
          </a:r>
          <a:endParaRPr lang="ru-RU" sz="1600" b="1" dirty="0">
            <a:solidFill>
              <a:schemeClr val="tx1"/>
            </a:solidFill>
          </a:endParaRPr>
        </a:p>
      </dgm:t>
    </dgm:pt>
    <dgm:pt modelId="{1D43BD8C-E003-44A3-BE9E-F6D9B675084E}" type="parTrans" cxnId="{17E367AE-48BD-49C1-8246-2D825C2C8186}">
      <dgm:prSet/>
      <dgm:spPr/>
      <dgm:t>
        <a:bodyPr/>
        <a:lstStyle/>
        <a:p>
          <a:endParaRPr lang="ru-RU"/>
        </a:p>
      </dgm:t>
    </dgm:pt>
    <dgm:pt modelId="{F9F4D7B4-FBEE-49F2-8ED3-54E0997A1F8A}" type="sibTrans" cxnId="{17E367AE-48BD-49C1-8246-2D825C2C8186}">
      <dgm:prSet/>
      <dgm:spPr/>
      <dgm:t>
        <a:bodyPr/>
        <a:lstStyle/>
        <a:p>
          <a:endParaRPr lang="ru-RU"/>
        </a:p>
      </dgm:t>
    </dgm:pt>
    <dgm:pt modelId="{3716A416-9D5E-4A3B-AC95-CD1CD49BB84B}">
      <dgm:prSet custT="1"/>
      <dgm:spPr/>
      <dgm:t>
        <a:bodyPr/>
        <a:lstStyle/>
        <a:p>
          <a:pPr rtl="0"/>
          <a:r>
            <a:rPr lang="ru-RU" sz="1500" b="1" dirty="0" smtClean="0"/>
            <a:t>на 7,8%</a:t>
          </a:r>
          <a:endParaRPr lang="ru-RU" sz="1500" b="1" dirty="0"/>
        </a:p>
      </dgm:t>
    </dgm:pt>
    <dgm:pt modelId="{E261FAF5-3C7D-4ED8-A2DA-62E17B535A64}" type="parTrans" cxnId="{7E89984B-C492-4F65-BAF9-C1B85E01F9BE}">
      <dgm:prSet/>
      <dgm:spPr/>
      <dgm:t>
        <a:bodyPr/>
        <a:lstStyle/>
        <a:p>
          <a:endParaRPr lang="ru-RU" dirty="0"/>
        </a:p>
      </dgm:t>
    </dgm:pt>
    <dgm:pt modelId="{11ADD0B3-0253-4001-8E62-26739DCC82A9}" type="sibTrans" cxnId="{7E89984B-C492-4F65-BAF9-C1B85E01F9BE}">
      <dgm:prSet/>
      <dgm:spPr/>
      <dgm:t>
        <a:bodyPr/>
        <a:lstStyle/>
        <a:p>
          <a:endParaRPr lang="ru-RU"/>
        </a:p>
      </dgm:t>
    </dgm:pt>
    <dgm:pt modelId="{E81EA666-78C8-4DCD-B035-DFAA4AF1B655}">
      <dgm:prSet custT="1"/>
      <dgm:spPr/>
      <dgm:t>
        <a:bodyPr/>
        <a:lstStyle/>
        <a:p>
          <a:pPr rtl="0"/>
          <a:r>
            <a:rPr lang="ru-RU" sz="1500" b="1" dirty="0" smtClean="0"/>
            <a:t>с 01.01.2013</a:t>
          </a:r>
          <a:endParaRPr lang="ru-RU" sz="1500" b="1" dirty="0"/>
        </a:p>
      </dgm:t>
    </dgm:pt>
    <dgm:pt modelId="{35ACDC21-C690-4B14-87DA-4F8BF52A6FCF}" type="parTrans" cxnId="{4FE1248E-0238-4EF0-BDCB-B9D4C38FC7E8}">
      <dgm:prSet/>
      <dgm:spPr/>
      <dgm:t>
        <a:bodyPr/>
        <a:lstStyle/>
        <a:p>
          <a:endParaRPr lang="ru-RU"/>
        </a:p>
      </dgm:t>
    </dgm:pt>
    <dgm:pt modelId="{E27A6960-7D1E-49B3-B6BE-A950EDE95F98}" type="sibTrans" cxnId="{4FE1248E-0238-4EF0-BDCB-B9D4C38FC7E8}">
      <dgm:prSet/>
      <dgm:spPr/>
      <dgm:t>
        <a:bodyPr/>
        <a:lstStyle/>
        <a:p>
          <a:endParaRPr lang="ru-RU"/>
        </a:p>
      </dgm:t>
    </dgm:pt>
    <dgm:pt modelId="{3782AE8E-631E-4C3D-81DB-30B8DE59E86F}">
      <dgm:prSet custT="1"/>
      <dgm:spPr/>
      <dgm:t>
        <a:bodyPr/>
        <a:lstStyle/>
        <a:p>
          <a:pPr rtl="0"/>
          <a:r>
            <a:rPr lang="ru-RU" sz="1500" b="1" dirty="0" smtClean="0"/>
            <a:t>на 6,7%</a:t>
          </a:r>
          <a:endParaRPr lang="ru-RU" sz="1500" b="1" dirty="0"/>
        </a:p>
      </dgm:t>
    </dgm:pt>
    <dgm:pt modelId="{B3CB0AF5-E266-48D9-90D6-CCA64B42D7F9}" type="parTrans" cxnId="{186B3338-B5FD-4149-AB50-06F25E929FFC}">
      <dgm:prSet/>
      <dgm:spPr/>
      <dgm:t>
        <a:bodyPr/>
        <a:lstStyle/>
        <a:p>
          <a:endParaRPr lang="ru-RU" dirty="0"/>
        </a:p>
      </dgm:t>
    </dgm:pt>
    <dgm:pt modelId="{12EEA562-690C-4EEA-B381-7CC5A016D254}" type="sibTrans" cxnId="{186B3338-B5FD-4149-AB50-06F25E929FFC}">
      <dgm:prSet/>
      <dgm:spPr/>
      <dgm:t>
        <a:bodyPr/>
        <a:lstStyle/>
        <a:p>
          <a:endParaRPr lang="ru-RU"/>
        </a:p>
      </dgm:t>
    </dgm:pt>
    <dgm:pt modelId="{1756EEFF-EACA-4E33-94F4-527E36B28AB9}">
      <dgm:prSet custT="1"/>
      <dgm:spPr/>
      <dgm:t>
        <a:bodyPr/>
        <a:lstStyle/>
        <a:p>
          <a:pPr rtl="0"/>
          <a:r>
            <a:rPr lang="ru-RU" sz="1500" b="1" dirty="0" smtClean="0"/>
            <a:t>с 01.07.2013</a:t>
          </a:r>
          <a:endParaRPr lang="ru-RU" sz="1500" b="1" dirty="0"/>
        </a:p>
      </dgm:t>
    </dgm:pt>
    <dgm:pt modelId="{1C84E5C0-BB24-47E6-AB5E-2B0CDA057090}" type="parTrans" cxnId="{7E27F133-0A98-49A7-988D-16B94E707FFB}">
      <dgm:prSet/>
      <dgm:spPr/>
      <dgm:t>
        <a:bodyPr/>
        <a:lstStyle/>
        <a:p>
          <a:endParaRPr lang="ru-RU"/>
        </a:p>
      </dgm:t>
    </dgm:pt>
    <dgm:pt modelId="{4787E9E1-50D7-44FF-AE6C-2C93DC1F9E04}" type="sibTrans" cxnId="{7E27F133-0A98-49A7-988D-16B94E707FFB}">
      <dgm:prSet/>
      <dgm:spPr/>
      <dgm:t>
        <a:bodyPr/>
        <a:lstStyle/>
        <a:p>
          <a:endParaRPr lang="ru-RU"/>
        </a:p>
      </dgm:t>
    </dgm:pt>
    <dgm:pt modelId="{B2346021-FD69-4A5F-B6C0-0BBA0EBD4ACB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работников муниципальных учреждений культуры (за исключением библиотек и музеев)</a:t>
          </a:r>
          <a:endParaRPr lang="ru-RU" sz="1600" b="1" dirty="0">
            <a:solidFill>
              <a:schemeClr val="tx1"/>
            </a:solidFill>
          </a:endParaRPr>
        </a:p>
      </dgm:t>
    </dgm:pt>
    <dgm:pt modelId="{EF64CC6A-986D-416A-8D28-2A64C86AB7B5}" type="parTrans" cxnId="{33397586-CCB2-48C4-8718-9781634FBFB0}">
      <dgm:prSet/>
      <dgm:spPr/>
      <dgm:t>
        <a:bodyPr/>
        <a:lstStyle/>
        <a:p>
          <a:endParaRPr lang="ru-RU"/>
        </a:p>
      </dgm:t>
    </dgm:pt>
    <dgm:pt modelId="{6B04E97A-F7AE-47FE-8141-5EF6691565AA}" type="sibTrans" cxnId="{33397586-CCB2-48C4-8718-9781634FBFB0}">
      <dgm:prSet/>
      <dgm:spPr/>
      <dgm:t>
        <a:bodyPr/>
        <a:lstStyle/>
        <a:p>
          <a:endParaRPr lang="ru-RU"/>
        </a:p>
      </dgm:t>
    </dgm:pt>
    <dgm:pt modelId="{E7D48452-62A8-4E94-9C77-C65895F2F5E8}">
      <dgm:prSet custT="1"/>
      <dgm:spPr/>
      <dgm:t>
        <a:bodyPr/>
        <a:lstStyle/>
        <a:p>
          <a:pPr rtl="0"/>
          <a:r>
            <a:rPr lang="ru-RU" sz="1500" b="1" dirty="0" smtClean="0"/>
            <a:t>на 7,8%</a:t>
          </a:r>
          <a:endParaRPr lang="ru-RU" sz="1500" b="1" dirty="0"/>
        </a:p>
      </dgm:t>
    </dgm:pt>
    <dgm:pt modelId="{D2493938-0F15-472C-B1B5-8C329C3196A5}" type="parTrans" cxnId="{0CE1937A-9994-4549-B410-D0CC0938354A}">
      <dgm:prSet/>
      <dgm:spPr/>
      <dgm:t>
        <a:bodyPr/>
        <a:lstStyle/>
        <a:p>
          <a:endParaRPr lang="ru-RU" dirty="0"/>
        </a:p>
      </dgm:t>
    </dgm:pt>
    <dgm:pt modelId="{38882CA1-C294-4C41-BC7A-CA4644FFB3FA}" type="sibTrans" cxnId="{0CE1937A-9994-4549-B410-D0CC0938354A}">
      <dgm:prSet/>
      <dgm:spPr/>
      <dgm:t>
        <a:bodyPr/>
        <a:lstStyle/>
        <a:p>
          <a:endParaRPr lang="ru-RU"/>
        </a:p>
      </dgm:t>
    </dgm:pt>
    <dgm:pt modelId="{67ABAE17-FDEA-4711-A176-8354CED406B9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педагогических работников дошкольных образовательных учреждений</a:t>
          </a:r>
          <a:endParaRPr lang="ru-RU" sz="1600" b="1" dirty="0">
            <a:solidFill>
              <a:schemeClr val="tx1"/>
            </a:solidFill>
          </a:endParaRPr>
        </a:p>
      </dgm:t>
    </dgm:pt>
    <dgm:pt modelId="{D06E1BD1-332A-44D6-B6CB-CCD7689BDB3D}" type="parTrans" cxnId="{888BB814-1260-42B1-8781-7162658A1A0B}">
      <dgm:prSet/>
      <dgm:spPr/>
      <dgm:t>
        <a:bodyPr/>
        <a:lstStyle/>
        <a:p>
          <a:endParaRPr lang="ru-RU"/>
        </a:p>
      </dgm:t>
    </dgm:pt>
    <dgm:pt modelId="{C2B25008-B424-4E1B-9E16-34B2D0B1686C}" type="sibTrans" cxnId="{888BB814-1260-42B1-8781-7162658A1A0B}">
      <dgm:prSet/>
      <dgm:spPr/>
      <dgm:t>
        <a:bodyPr/>
        <a:lstStyle/>
        <a:p>
          <a:endParaRPr lang="ru-RU"/>
        </a:p>
      </dgm:t>
    </dgm:pt>
    <dgm:pt modelId="{41898DFE-9A20-489B-9A70-40800C0D3B3B}">
      <dgm:prSet custT="1"/>
      <dgm:spPr/>
      <dgm:t>
        <a:bodyPr/>
        <a:lstStyle/>
        <a:p>
          <a:pPr rtl="0"/>
          <a:r>
            <a:rPr lang="ru-RU" sz="1500" b="1" dirty="0" smtClean="0"/>
            <a:t>на 30%</a:t>
          </a:r>
          <a:endParaRPr lang="ru-RU" sz="1500" b="1" dirty="0"/>
        </a:p>
      </dgm:t>
    </dgm:pt>
    <dgm:pt modelId="{845EFDE9-E5ED-48EB-B0AC-267374B3ADB2}" type="parTrans" cxnId="{B47FC3D6-175F-4457-B222-81DA9EE223D0}">
      <dgm:prSet/>
      <dgm:spPr/>
      <dgm:t>
        <a:bodyPr/>
        <a:lstStyle/>
        <a:p>
          <a:endParaRPr lang="ru-RU" dirty="0"/>
        </a:p>
      </dgm:t>
    </dgm:pt>
    <dgm:pt modelId="{6C81CEB3-2065-4F04-8F53-37EE47AA8136}" type="sibTrans" cxnId="{B47FC3D6-175F-4457-B222-81DA9EE223D0}">
      <dgm:prSet/>
      <dgm:spPr/>
      <dgm:t>
        <a:bodyPr/>
        <a:lstStyle/>
        <a:p>
          <a:endParaRPr lang="ru-RU"/>
        </a:p>
      </dgm:t>
    </dgm:pt>
    <dgm:pt modelId="{303AE2DD-8620-4BE6-B263-F9B71ECF8E56}">
      <dgm:prSet custT="1"/>
      <dgm:spPr/>
      <dgm:t>
        <a:bodyPr/>
        <a:lstStyle/>
        <a:p>
          <a:pPr rtl="0"/>
          <a:r>
            <a:rPr lang="ru-RU" sz="1500" b="1" dirty="0" smtClean="0"/>
            <a:t>с 01.01.2013</a:t>
          </a:r>
          <a:endParaRPr lang="ru-RU" sz="1500" b="1" dirty="0"/>
        </a:p>
      </dgm:t>
    </dgm:pt>
    <dgm:pt modelId="{51B99766-F330-48B9-987F-040ED6038607}" type="parTrans" cxnId="{982DBDE7-2B95-4D01-9942-AD3AE14FAEB5}">
      <dgm:prSet/>
      <dgm:spPr/>
      <dgm:t>
        <a:bodyPr/>
        <a:lstStyle/>
        <a:p>
          <a:endParaRPr lang="ru-RU"/>
        </a:p>
      </dgm:t>
    </dgm:pt>
    <dgm:pt modelId="{83626179-9B7D-47C8-82CC-0820E0D0ED18}" type="sibTrans" cxnId="{982DBDE7-2B95-4D01-9942-AD3AE14FAEB5}">
      <dgm:prSet/>
      <dgm:spPr/>
      <dgm:t>
        <a:bodyPr/>
        <a:lstStyle/>
        <a:p>
          <a:endParaRPr lang="ru-RU"/>
        </a:p>
      </dgm:t>
    </dgm:pt>
    <dgm:pt modelId="{84B980EE-6EBB-4E00-BB7E-E3FDC9C26DE8}">
      <dgm:prSet custT="1"/>
      <dgm:spPr/>
      <dgm:t>
        <a:bodyPr/>
        <a:lstStyle/>
        <a:p>
          <a:pPr rtl="0"/>
          <a:r>
            <a:rPr lang="ru-RU" sz="1100" b="1" dirty="0" smtClean="0"/>
            <a:t>до средней в сфере общего образования по краю</a:t>
          </a:r>
          <a:endParaRPr lang="ru-RU" sz="1100" b="1" dirty="0"/>
        </a:p>
      </dgm:t>
    </dgm:pt>
    <dgm:pt modelId="{16CBE801-4DF3-4E5C-B35C-E2510FE8D2D2}" type="parTrans" cxnId="{E1D01771-3F7B-46E3-AA20-A8ADD0BBA4E9}">
      <dgm:prSet/>
      <dgm:spPr/>
      <dgm:t>
        <a:bodyPr/>
        <a:lstStyle/>
        <a:p>
          <a:endParaRPr lang="ru-RU" dirty="0"/>
        </a:p>
      </dgm:t>
    </dgm:pt>
    <dgm:pt modelId="{3C837E51-877D-410E-8E12-943A1E4A66FC}" type="sibTrans" cxnId="{E1D01771-3F7B-46E3-AA20-A8ADD0BBA4E9}">
      <dgm:prSet/>
      <dgm:spPr/>
      <dgm:t>
        <a:bodyPr/>
        <a:lstStyle/>
        <a:p>
          <a:endParaRPr lang="ru-RU"/>
        </a:p>
      </dgm:t>
    </dgm:pt>
    <dgm:pt modelId="{D7A077ED-E543-4EC7-ACCC-D9D5E1CEE8E1}">
      <dgm:prSet custT="1"/>
      <dgm:spPr/>
      <dgm:t>
        <a:bodyPr/>
        <a:lstStyle/>
        <a:p>
          <a:pPr rtl="0"/>
          <a:r>
            <a:rPr lang="ru-RU" sz="1500" b="1" dirty="0" smtClean="0"/>
            <a:t>с 01.10.2013</a:t>
          </a:r>
          <a:endParaRPr lang="ru-RU" sz="1500" b="1" dirty="0"/>
        </a:p>
      </dgm:t>
    </dgm:pt>
    <dgm:pt modelId="{F4984360-6DC5-4092-ABA0-C05C00BA896B}" type="parTrans" cxnId="{A438AE26-B1E8-487D-8496-DAF3BB2E0F98}">
      <dgm:prSet/>
      <dgm:spPr/>
      <dgm:t>
        <a:bodyPr/>
        <a:lstStyle/>
        <a:p>
          <a:endParaRPr lang="ru-RU"/>
        </a:p>
      </dgm:t>
    </dgm:pt>
    <dgm:pt modelId="{D218D444-2C43-4535-A59F-38FA21CCE137}" type="sibTrans" cxnId="{A438AE26-B1E8-487D-8496-DAF3BB2E0F98}">
      <dgm:prSet/>
      <dgm:spPr/>
      <dgm:t>
        <a:bodyPr/>
        <a:lstStyle/>
        <a:p>
          <a:endParaRPr lang="ru-RU"/>
        </a:p>
      </dgm:t>
    </dgm:pt>
    <dgm:pt modelId="{69F0841A-F767-4A95-9EA3-F6DA0109BAB6}">
      <dgm:prSet custT="1"/>
      <dgm:spPr/>
      <dgm:t>
        <a:bodyPr/>
        <a:lstStyle/>
        <a:p>
          <a:pPr rtl="0"/>
          <a:r>
            <a:rPr lang="ru-RU" sz="1500" b="1" dirty="0" smtClean="0"/>
            <a:t>с 01.01.2013</a:t>
          </a:r>
          <a:endParaRPr lang="ru-RU" sz="1500" b="1" dirty="0"/>
        </a:p>
      </dgm:t>
    </dgm:pt>
    <dgm:pt modelId="{3D0A15D4-31AF-4C57-BFCF-33A9D0EB0236}" type="parTrans" cxnId="{A52E0E8C-9168-4C4B-BF36-92D0343D9014}">
      <dgm:prSet/>
      <dgm:spPr/>
      <dgm:t>
        <a:bodyPr/>
        <a:lstStyle/>
        <a:p>
          <a:endParaRPr lang="ru-RU"/>
        </a:p>
      </dgm:t>
    </dgm:pt>
    <dgm:pt modelId="{815E72F7-D6A3-40C0-BA5D-B636959A22B7}" type="sibTrans" cxnId="{A52E0E8C-9168-4C4B-BF36-92D0343D9014}">
      <dgm:prSet/>
      <dgm:spPr/>
      <dgm:t>
        <a:bodyPr/>
        <a:lstStyle/>
        <a:p>
          <a:endParaRPr lang="ru-RU"/>
        </a:p>
      </dgm:t>
    </dgm:pt>
    <dgm:pt modelId="{749857FD-1507-4776-93E2-6E594991F5DB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работников  муниципальных учреждений, за исключение для которых установлены иные сроки и размеры индексации</a:t>
          </a:r>
          <a:endParaRPr lang="ru-RU" sz="1400" b="1" dirty="0">
            <a:solidFill>
              <a:schemeClr val="tx1"/>
            </a:solidFill>
          </a:endParaRPr>
        </a:p>
      </dgm:t>
    </dgm:pt>
    <dgm:pt modelId="{54A4E5DB-884E-4D62-8B9C-79FCB6991242}" type="parTrans" cxnId="{F2E9A4D9-4065-40A8-B792-4788A02886CF}">
      <dgm:prSet/>
      <dgm:spPr/>
      <dgm:t>
        <a:bodyPr/>
        <a:lstStyle/>
        <a:p>
          <a:endParaRPr lang="ru-RU"/>
        </a:p>
      </dgm:t>
    </dgm:pt>
    <dgm:pt modelId="{80FCC8C0-0619-4FB6-9C0A-D80B513C0231}" type="sibTrans" cxnId="{F2E9A4D9-4065-40A8-B792-4788A02886CF}">
      <dgm:prSet/>
      <dgm:spPr/>
      <dgm:t>
        <a:bodyPr/>
        <a:lstStyle/>
        <a:p>
          <a:endParaRPr lang="ru-RU"/>
        </a:p>
      </dgm:t>
    </dgm:pt>
    <dgm:pt modelId="{D1872A91-63B0-4480-9D7C-E65240677AE1}">
      <dgm:prSet custT="1"/>
      <dgm:spPr/>
      <dgm:t>
        <a:bodyPr/>
        <a:lstStyle/>
        <a:p>
          <a:pPr rtl="0"/>
          <a:r>
            <a:rPr lang="ru-RU" sz="1500" b="1" dirty="0" smtClean="0"/>
            <a:t>на 7,8%</a:t>
          </a:r>
          <a:endParaRPr lang="ru-RU" sz="1500" b="1" dirty="0"/>
        </a:p>
      </dgm:t>
    </dgm:pt>
    <dgm:pt modelId="{1566F3C5-032E-4135-B581-AD184E42AC1F}" type="parTrans" cxnId="{958A4E1C-87FB-41E7-B6B6-8A7359EF9CEA}">
      <dgm:prSet/>
      <dgm:spPr/>
      <dgm:t>
        <a:bodyPr/>
        <a:lstStyle/>
        <a:p>
          <a:endParaRPr lang="ru-RU" dirty="0"/>
        </a:p>
      </dgm:t>
    </dgm:pt>
    <dgm:pt modelId="{A4FB5AD2-9DFB-4E20-A56C-67E6C33A43F8}" type="sibTrans" cxnId="{958A4E1C-87FB-41E7-B6B6-8A7359EF9CEA}">
      <dgm:prSet/>
      <dgm:spPr/>
      <dgm:t>
        <a:bodyPr/>
        <a:lstStyle/>
        <a:p>
          <a:endParaRPr lang="ru-RU"/>
        </a:p>
      </dgm:t>
    </dgm:pt>
    <dgm:pt modelId="{ACA1B1C0-9F1B-467D-8DD9-C40089FEE522}">
      <dgm:prSet custT="1"/>
      <dgm:spPr/>
      <dgm:t>
        <a:bodyPr/>
        <a:lstStyle/>
        <a:p>
          <a:pPr rtl="0"/>
          <a:r>
            <a:rPr lang="ru-RU" sz="1500" b="1" dirty="0" smtClean="0"/>
            <a:t>с 01.07.2013</a:t>
          </a:r>
          <a:endParaRPr lang="ru-RU" sz="1500" b="1" dirty="0"/>
        </a:p>
      </dgm:t>
    </dgm:pt>
    <dgm:pt modelId="{18C6AEB8-70E7-479B-B11A-9E2A1E64D1FB}" type="parTrans" cxnId="{17738ED3-814D-4C97-8D1D-7F90CFD0CFC3}">
      <dgm:prSet/>
      <dgm:spPr/>
      <dgm:t>
        <a:bodyPr/>
        <a:lstStyle/>
        <a:p>
          <a:endParaRPr lang="ru-RU"/>
        </a:p>
      </dgm:t>
    </dgm:pt>
    <dgm:pt modelId="{C8F28A8E-3A2C-45C4-88D7-7831831AF67A}" type="sibTrans" cxnId="{17738ED3-814D-4C97-8D1D-7F90CFD0CFC3}">
      <dgm:prSet/>
      <dgm:spPr/>
      <dgm:t>
        <a:bodyPr/>
        <a:lstStyle/>
        <a:p>
          <a:endParaRPr lang="ru-RU"/>
        </a:p>
      </dgm:t>
    </dgm:pt>
    <dgm:pt modelId="{0A7FC8DE-D2F9-402A-8137-32DF3056E8E8}" type="pres">
      <dgm:prSet presAssocID="{BDA68873-8E35-4471-B587-B87385FFA1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933EF9-3D04-4471-9833-BBC8D8A92973}" type="pres">
      <dgm:prSet presAssocID="{54F2CF27-5F48-46F8-816E-C8279191A113}" presName="root" presStyleCnt="0"/>
      <dgm:spPr/>
    </dgm:pt>
    <dgm:pt modelId="{8906D0DF-72B1-4497-8AE8-EAB44887FDF4}" type="pres">
      <dgm:prSet presAssocID="{54F2CF27-5F48-46F8-816E-C8279191A113}" presName="rootComposite" presStyleCnt="0"/>
      <dgm:spPr/>
    </dgm:pt>
    <dgm:pt modelId="{551EDD8B-4A18-41E7-8F6F-0DE28CC70F5A}" type="pres">
      <dgm:prSet presAssocID="{54F2CF27-5F48-46F8-816E-C8279191A113}" presName="rootText" presStyleLbl="node1" presStyleIdx="0" presStyleCnt="4" custScaleY="200277"/>
      <dgm:spPr/>
      <dgm:t>
        <a:bodyPr/>
        <a:lstStyle/>
        <a:p>
          <a:endParaRPr lang="ru-RU"/>
        </a:p>
      </dgm:t>
    </dgm:pt>
    <dgm:pt modelId="{FB7B8747-B01F-4FED-AC7E-45752A395BF8}" type="pres">
      <dgm:prSet presAssocID="{54F2CF27-5F48-46F8-816E-C8279191A113}" presName="rootConnector" presStyleLbl="node1" presStyleIdx="0" presStyleCnt="4"/>
      <dgm:spPr/>
      <dgm:t>
        <a:bodyPr/>
        <a:lstStyle/>
        <a:p>
          <a:endParaRPr lang="ru-RU"/>
        </a:p>
      </dgm:t>
    </dgm:pt>
    <dgm:pt modelId="{8A8BBEC5-2A78-4464-9F0F-A505C4F49A1D}" type="pres">
      <dgm:prSet presAssocID="{54F2CF27-5F48-46F8-816E-C8279191A113}" presName="childShape" presStyleCnt="0"/>
      <dgm:spPr/>
    </dgm:pt>
    <dgm:pt modelId="{AFBF1ACA-1B51-469B-8E4F-93873F0AF296}" type="pres">
      <dgm:prSet presAssocID="{E261FAF5-3C7D-4ED8-A2DA-62E17B535A64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CF79B43-A49E-43E5-939D-DF7949A6A9C9}" type="pres">
      <dgm:prSet presAssocID="{3716A416-9D5E-4A3B-AC95-CD1CD49BB84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8E68F-88CE-4654-86A1-866D1EDACA71}" type="pres">
      <dgm:prSet presAssocID="{B3CB0AF5-E266-48D9-90D6-CCA64B42D7F9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D767844-28D6-4135-B9EC-437E3663F13A}" type="pres">
      <dgm:prSet presAssocID="{3782AE8E-631E-4C3D-81DB-30B8DE59E86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17BEA-424C-411D-B2A5-836B3EF54A85}" type="pres">
      <dgm:prSet presAssocID="{B2346021-FD69-4A5F-B6C0-0BBA0EBD4ACB}" presName="root" presStyleCnt="0"/>
      <dgm:spPr/>
    </dgm:pt>
    <dgm:pt modelId="{038F2AFD-A60E-4AB2-931C-2CFC9E032135}" type="pres">
      <dgm:prSet presAssocID="{B2346021-FD69-4A5F-B6C0-0BBA0EBD4ACB}" presName="rootComposite" presStyleCnt="0"/>
      <dgm:spPr/>
    </dgm:pt>
    <dgm:pt modelId="{C60346B4-3D3F-4F64-BBD7-0E6BBBA3DB81}" type="pres">
      <dgm:prSet presAssocID="{B2346021-FD69-4A5F-B6C0-0BBA0EBD4ACB}" presName="rootText" presStyleLbl="node1" presStyleIdx="1" presStyleCnt="4" custScaleX="109826" custScaleY="195143"/>
      <dgm:spPr/>
      <dgm:t>
        <a:bodyPr/>
        <a:lstStyle/>
        <a:p>
          <a:endParaRPr lang="ru-RU"/>
        </a:p>
      </dgm:t>
    </dgm:pt>
    <dgm:pt modelId="{14D026D9-129E-473B-BA60-6FFF2F4BDBF3}" type="pres">
      <dgm:prSet presAssocID="{B2346021-FD69-4A5F-B6C0-0BBA0EBD4ACB}" presName="rootConnector" presStyleLbl="node1" presStyleIdx="1" presStyleCnt="4"/>
      <dgm:spPr/>
      <dgm:t>
        <a:bodyPr/>
        <a:lstStyle/>
        <a:p>
          <a:endParaRPr lang="ru-RU"/>
        </a:p>
      </dgm:t>
    </dgm:pt>
    <dgm:pt modelId="{7360DEAA-8243-46C1-A396-7E2CB5CFA507}" type="pres">
      <dgm:prSet presAssocID="{B2346021-FD69-4A5F-B6C0-0BBA0EBD4ACB}" presName="childShape" presStyleCnt="0"/>
      <dgm:spPr/>
    </dgm:pt>
    <dgm:pt modelId="{16AFA2B8-1A65-49B6-81B1-2CF5CD170203}" type="pres">
      <dgm:prSet presAssocID="{D2493938-0F15-472C-B1B5-8C329C3196A5}" presName="Name13" presStyleLbl="parChTrans1D2" presStyleIdx="2" presStyleCnt="6"/>
      <dgm:spPr/>
      <dgm:t>
        <a:bodyPr/>
        <a:lstStyle/>
        <a:p>
          <a:endParaRPr lang="ru-RU"/>
        </a:p>
      </dgm:t>
    </dgm:pt>
    <dgm:pt modelId="{B243F194-1A96-4778-9CD7-66314A6153C3}" type="pres">
      <dgm:prSet presAssocID="{E7D48452-62A8-4E94-9C77-C65895F2F5E8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6D0A3-A7B8-4C80-AB70-7C4F75467EE9}" type="pres">
      <dgm:prSet presAssocID="{67ABAE17-FDEA-4711-A176-8354CED406B9}" presName="root" presStyleCnt="0"/>
      <dgm:spPr/>
    </dgm:pt>
    <dgm:pt modelId="{F8D6A092-C85D-4915-859F-5F80F04FD0C8}" type="pres">
      <dgm:prSet presAssocID="{67ABAE17-FDEA-4711-A176-8354CED406B9}" presName="rootComposite" presStyleCnt="0"/>
      <dgm:spPr/>
    </dgm:pt>
    <dgm:pt modelId="{2EBC0E84-F3DF-45B7-9E7B-1BB62B999C7E}" type="pres">
      <dgm:prSet presAssocID="{67ABAE17-FDEA-4711-A176-8354CED406B9}" presName="rootText" presStyleLbl="node1" presStyleIdx="2" presStyleCnt="4" custScaleX="109027" custScaleY="200127"/>
      <dgm:spPr/>
      <dgm:t>
        <a:bodyPr/>
        <a:lstStyle/>
        <a:p>
          <a:endParaRPr lang="ru-RU"/>
        </a:p>
      </dgm:t>
    </dgm:pt>
    <dgm:pt modelId="{7EE77677-2E03-4756-AD9A-E7162EFDD2BB}" type="pres">
      <dgm:prSet presAssocID="{67ABAE17-FDEA-4711-A176-8354CED406B9}" presName="rootConnector" presStyleLbl="node1" presStyleIdx="2" presStyleCnt="4"/>
      <dgm:spPr/>
      <dgm:t>
        <a:bodyPr/>
        <a:lstStyle/>
        <a:p>
          <a:endParaRPr lang="ru-RU"/>
        </a:p>
      </dgm:t>
    </dgm:pt>
    <dgm:pt modelId="{27311C48-F239-42B3-B692-5D7539DA712B}" type="pres">
      <dgm:prSet presAssocID="{67ABAE17-FDEA-4711-A176-8354CED406B9}" presName="childShape" presStyleCnt="0"/>
      <dgm:spPr/>
    </dgm:pt>
    <dgm:pt modelId="{BCF9F942-2004-44D2-ACB8-D34AD8E26EAE}" type="pres">
      <dgm:prSet presAssocID="{845EFDE9-E5ED-48EB-B0AC-267374B3ADB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1521DBD8-10F9-4DBF-84E0-D08BD263E20A}" type="pres">
      <dgm:prSet presAssocID="{41898DFE-9A20-489B-9A70-40800C0D3B3B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7B919-87E9-47F9-9955-5599B64E69D5}" type="pres">
      <dgm:prSet presAssocID="{16CBE801-4DF3-4E5C-B35C-E2510FE8D2D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F90BCD15-C06C-4B62-BD76-C77C3E7A35D9}" type="pres">
      <dgm:prSet presAssocID="{84B980EE-6EBB-4E00-BB7E-E3FDC9C26DE8}" presName="childText" presStyleLbl="bgAcc1" presStyleIdx="4" presStyleCnt="6" custScaleX="11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0B88D-61B8-472D-B8C2-FD50248FA0F2}" type="pres">
      <dgm:prSet presAssocID="{749857FD-1507-4776-93E2-6E594991F5DB}" presName="root" presStyleCnt="0"/>
      <dgm:spPr/>
    </dgm:pt>
    <dgm:pt modelId="{3D5C7B90-8D9E-4E61-AECD-E45893D8A70E}" type="pres">
      <dgm:prSet presAssocID="{749857FD-1507-4776-93E2-6E594991F5DB}" presName="rootComposite" presStyleCnt="0"/>
      <dgm:spPr/>
    </dgm:pt>
    <dgm:pt modelId="{3D66074E-83A3-4E0C-A35A-BFAE3CC2C4EB}" type="pres">
      <dgm:prSet presAssocID="{749857FD-1507-4776-93E2-6E594991F5DB}" presName="rootText" presStyleLbl="node1" presStyleIdx="3" presStyleCnt="4" custScaleY="195375"/>
      <dgm:spPr/>
      <dgm:t>
        <a:bodyPr/>
        <a:lstStyle/>
        <a:p>
          <a:endParaRPr lang="ru-RU"/>
        </a:p>
      </dgm:t>
    </dgm:pt>
    <dgm:pt modelId="{5795B0E0-3813-4C74-BE36-B054B8DD2969}" type="pres">
      <dgm:prSet presAssocID="{749857FD-1507-4776-93E2-6E594991F5DB}" presName="rootConnector" presStyleLbl="node1" presStyleIdx="3" presStyleCnt="4"/>
      <dgm:spPr/>
      <dgm:t>
        <a:bodyPr/>
        <a:lstStyle/>
        <a:p>
          <a:endParaRPr lang="ru-RU"/>
        </a:p>
      </dgm:t>
    </dgm:pt>
    <dgm:pt modelId="{895A29CD-85CB-4B5F-B3C6-2851F960CB05}" type="pres">
      <dgm:prSet presAssocID="{749857FD-1507-4776-93E2-6E594991F5DB}" presName="childShape" presStyleCnt="0"/>
      <dgm:spPr/>
    </dgm:pt>
    <dgm:pt modelId="{C1849CCF-7FC7-4B9A-B6E3-2402DF3F425A}" type="pres">
      <dgm:prSet presAssocID="{1566F3C5-032E-4135-B581-AD184E42AC1F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8B46800-4AC2-4A9A-B8BD-EF144F3C6832}" type="pres">
      <dgm:prSet presAssocID="{D1872A91-63B0-4480-9D7C-E65240677AE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34D8FD-8712-4E9B-8F4C-7F216770ECEC}" type="presOf" srcId="{E261FAF5-3C7D-4ED8-A2DA-62E17B535A64}" destId="{AFBF1ACA-1B51-469B-8E4F-93873F0AF296}" srcOrd="0" destOrd="0" presId="urn:microsoft.com/office/officeart/2005/8/layout/hierarchy3"/>
    <dgm:cxn modelId="{38001682-2278-48B0-9135-97C30A56C5C2}" type="presOf" srcId="{B2346021-FD69-4A5F-B6C0-0BBA0EBD4ACB}" destId="{C60346B4-3D3F-4F64-BBD7-0E6BBBA3DB81}" srcOrd="0" destOrd="0" presId="urn:microsoft.com/office/officeart/2005/8/layout/hierarchy3"/>
    <dgm:cxn modelId="{F2E9A4D9-4065-40A8-B792-4788A02886CF}" srcId="{BDA68873-8E35-4471-B587-B87385FFA1B5}" destId="{749857FD-1507-4776-93E2-6E594991F5DB}" srcOrd="3" destOrd="0" parTransId="{54A4E5DB-884E-4D62-8B9C-79FCB6991242}" sibTransId="{80FCC8C0-0619-4FB6-9C0A-D80B513C0231}"/>
    <dgm:cxn modelId="{B47FC3D6-175F-4457-B222-81DA9EE223D0}" srcId="{67ABAE17-FDEA-4711-A176-8354CED406B9}" destId="{41898DFE-9A20-489B-9A70-40800C0D3B3B}" srcOrd="0" destOrd="0" parTransId="{845EFDE9-E5ED-48EB-B0AC-267374B3ADB2}" sibTransId="{6C81CEB3-2065-4F04-8F53-37EE47AA8136}"/>
    <dgm:cxn modelId="{982DBDE7-2B95-4D01-9942-AD3AE14FAEB5}" srcId="{41898DFE-9A20-489B-9A70-40800C0D3B3B}" destId="{303AE2DD-8620-4BE6-B263-F9B71ECF8E56}" srcOrd="0" destOrd="0" parTransId="{51B99766-F330-48B9-987F-040ED6038607}" sibTransId="{83626179-9B7D-47C8-82CC-0820E0D0ED18}"/>
    <dgm:cxn modelId="{28CE52F5-F415-457F-98C4-805C45A52D5F}" type="presOf" srcId="{749857FD-1507-4776-93E2-6E594991F5DB}" destId="{5795B0E0-3813-4C74-BE36-B054B8DD2969}" srcOrd="1" destOrd="0" presId="urn:microsoft.com/office/officeart/2005/8/layout/hierarchy3"/>
    <dgm:cxn modelId="{94990EDD-B519-466E-93C1-6C092FF277CF}" type="presOf" srcId="{E81EA666-78C8-4DCD-B035-DFAA4AF1B655}" destId="{9CF79B43-A49E-43E5-939D-DF7949A6A9C9}" srcOrd="0" destOrd="1" presId="urn:microsoft.com/office/officeart/2005/8/layout/hierarchy3"/>
    <dgm:cxn modelId="{A52E0E8C-9168-4C4B-BF36-92D0343D9014}" srcId="{E7D48452-62A8-4E94-9C77-C65895F2F5E8}" destId="{69F0841A-F767-4A95-9EA3-F6DA0109BAB6}" srcOrd="0" destOrd="0" parTransId="{3D0A15D4-31AF-4C57-BFCF-33A9D0EB0236}" sibTransId="{815E72F7-D6A3-40C0-BA5D-B636959A22B7}"/>
    <dgm:cxn modelId="{A438AE26-B1E8-487D-8496-DAF3BB2E0F98}" srcId="{84B980EE-6EBB-4E00-BB7E-E3FDC9C26DE8}" destId="{D7A077ED-E543-4EC7-ACCC-D9D5E1CEE8E1}" srcOrd="0" destOrd="0" parTransId="{F4984360-6DC5-4092-ABA0-C05C00BA896B}" sibTransId="{D218D444-2C43-4535-A59F-38FA21CCE137}"/>
    <dgm:cxn modelId="{5D0BBDE8-6A28-4B5B-8B1C-A00B21CD48B2}" type="presOf" srcId="{BDA68873-8E35-4471-B587-B87385FFA1B5}" destId="{0A7FC8DE-D2F9-402A-8137-32DF3056E8E8}" srcOrd="0" destOrd="0" presId="urn:microsoft.com/office/officeart/2005/8/layout/hierarchy3"/>
    <dgm:cxn modelId="{E85EF71D-02EB-40A7-A65E-715FC53F3F9A}" type="presOf" srcId="{16CBE801-4DF3-4E5C-B35C-E2510FE8D2D2}" destId="{49B7B919-87E9-47F9-9955-5599B64E69D5}" srcOrd="0" destOrd="0" presId="urn:microsoft.com/office/officeart/2005/8/layout/hierarchy3"/>
    <dgm:cxn modelId="{17E367AE-48BD-49C1-8246-2D825C2C8186}" srcId="{BDA68873-8E35-4471-B587-B87385FFA1B5}" destId="{54F2CF27-5F48-46F8-816E-C8279191A113}" srcOrd="0" destOrd="0" parTransId="{1D43BD8C-E003-44A3-BE9E-F6D9B675084E}" sibTransId="{F9F4D7B4-FBEE-49F2-8ED3-54E0997A1F8A}"/>
    <dgm:cxn modelId="{7E89984B-C492-4F65-BAF9-C1B85E01F9BE}" srcId="{54F2CF27-5F48-46F8-816E-C8279191A113}" destId="{3716A416-9D5E-4A3B-AC95-CD1CD49BB84B}" srcOrd="0" destOrd="0" parTransId="{E261FAF5-3C7D-4ED8-A2DA-62E17B535A64}" sibTransId="{11ADD0B3-0253-4001-8E62-26739DCC82A9}"/>
    <dgm:cxn modelId="{17738ED3-814D-4C97-8D1D-7F90CFD0CFC3}" srcId="{D1872A91-63B0-4480-9D7C-E65240677AE1}" destId="{ACA1B1C0-9F1B-467D-8DD9-C40089FEE522}" srcOrd="0" destOrd="0" parTransId="{18C6AEB8-70E7-479B-B11A-9E2A1E64D1FB}" sibTransId="{C8F28A8E-3A2C-45C4-88D7-7831831AF67A}"/>
    <dgm:cxn modelId="{ACEA3C9F-3076-4A77-A695-EB3432F803FB}" type="presOf" srcId="{54F2CF27-5F48-46F8-816E-C8279191A113}" destId="{FB7B8747-B01F-4FED-AC7E-45752A395BF8}" srcOrd="1" destOrd="0" presId="urn:microsoft.com/office/officeart/2005/8/layout/hierarchy3"/>
    <dgm:cxn modelId="{33397586-CCB2-48C4-8718-9781634FBFB0}" srcId="{BDA68873-8E35-4471-B587-B87385FFA1B5}" destId="{B2346021-FD69-4A5F-B6C0-0BBA0EBD4ACB}" srcOrd="1" destOrd="0" parTransId="{EF64CC6A-986D-416A-8D28-2A64C86AB7B5}" sibTransId="{6B04E97A-F7AE-47FE-8141-5EF6691565AA}"/>
    <dgm:cxn modelId="{B59A9CAA-22E3-483E-9A38-AAC9DCC63773}" type="presOf" srcId="{41898DFE-9A20-489B-9A70-40800C0D3B3B}" destId="{1521DBD8-10F9-4DBF-84E0-D08BD263E20A}" srcOrd="0" destOrd="0" presId="urn:microsoft.com/office/officeart/2005/8/layout/hierarchy3"/>
    <dgm:cxn modelId="{958A4E1C-87FB-41E7-B6B6-8A7359EF9CEA}" srcId="{749857FD-1507-4776-93E2-6E594991F5DB}" destId="{D1872A91-63B0-4480-9D7C-E65240677AE1}" srcOrd="0" destOrd="0" parTransId="{1566F3C5-032E-4135-B581-AD184E42AC1F}" sibTransId="{A4FB5AD2-9DFB-4E20-A56C-67E6C33A43F8}"/>
    <dgm:cxn modelId="{5D26E692-E73A-4A34-A95A-5F576CD43D4E}" type="presOf" srcId="{69F0841A-F767-4A95-9EA3-F6DA0109BAB6}" destId="{B243F194-1A96-4778-9CD7-66314A6153C3}" srcOrd="0" destOrd="1" presId="urn:microsoft.com/office/officeart/2005/8/layout/hierarchy3"/>
    <dgm:cxn modelId="{E2921E9E-3C89-402E-9D94-0F63DE80902C}" type="presOf" srcId="{1566F3C5-032E-4135-B581-AD184E42AC1F}" destId="{C1849CCF-7FC7-4B9A-B6E3-2402DF3F425A}" srcOrd="0" destOrd="0" presId="urn:microsoft.com/office/officeart/2005/8/layout/hierarchy3"/>
    <dgm:cxn modelId="{39163649-224F-4276-8AFB-E9B40CDD11BC}" type="presOf" srcId="{845EFDE9-E5ED-48EB-B0AC-267374B3ADB2}" destId="{BCF9F942-2004-44D2-ACB8-D34AD8E26EAE}" srcOrd="0" destOrd="0" presId="urn:microsoft.com/office/officeart/2005/8/layout/hierarchy3"/>
    <dgm:cxn modelId="{8F2A6C44-B756-41E0-856E-5A191AD93728}" type="presOf" srcId="{ACA1B1C0-9F1B-467D-8DD9-C40089FEE522}" destId="{B8B46800-4AC2-4A9A-B8BD-EF144F3C6832}" srcOrd="0" destOrd="1" presId="urn:microsoft.com/office/officeart/2005/8/layout/hierarchy3"/>
    <dgm:cxn modelId="{6F080168-019F-478B-A6B5-B72A63B58443}" type="presOf" srcId="{3716A416-9D5E-4A3B-AC95-CD1CD49BB84B}" destId="{9CF79B43-A49E-43E5-939D-DF7949A6A9C9}" srcOrd="0" destOrd="0" presId="urn:microsoft.com/office/officeart/2005/8/layout/hierarchy3"/>
    <dgm:cxn modelId="{3EC28860-F08C-45AC-BD75-D5E0C4C004F9}" type="presOf" srcId="{3782AE8E-631E-4C3D-81DB-30B8DE59E86F}" destId="{CD767844-28D6-4135-B9EC-437E3663F13A}" srcOrd="0" destOrd="0" presId="urn:microsoft.com/office/officeart/2005/8/layout/hierarchy3"/>
    <dgm:cxn modelId="{7E27F133-0A98-49A7-988D-16B94E707FFB}" srcId="{3782AE8E-631E-4C3D-81DB-30B8DE59E86F}" destId="{1756EEFF-EACA-4E33-94F4-527E36B28AB9}" srcOrd="0" destOrd="0" parTransId="{1C84E5C0-BB24-47E6-AB5E-2B0CDA057090}" sibTransId="{4787E9E1-50D7-44FF-AE6C-2C93DC1F9E04}"/>
    <dgm:cxn modelId="{28111CAE-D116-4027-B03B-A0532F44F409}" type="presOf" srcId="{D1872A91-63B0-4480-9D7C-E65240677AE1}" destId="{B8B46800-4AC2-4A9A-B8BD-EF144F3C6832}" srcOrd="0" destOrd="0" presId="urn:microsoft.com/office/officeart/2005/8/layout/hierarchy3"/>
    <dgm:cxn modelId="{B219D933-7E32-46C9-88C4-3297AA976CC8}" type="presOf" srcId="{B3CB0AF5-E266-48D9-90D6-CCA64B42D7F9}" destId="{6EF8E68F-88CE-4654-86A1-866D1EDACA71}" srcOrd="0" destOrd="0" presId="urn:microsoft.com/office/officeart/2005/8/layout/hierarchy3"/>
    <dgm:cxn modelId="{BFF7660E-0C95-4F10-9B59-C3BE37E4511C}" type="presOf" srcId="{E7D48452-62A8-4E94-9C77-C65895F2F5E8}" destId="{B243F194-1A96-4778-9CD7-66314A6153C3}" srcOrd="0" destOrd="0" presId="urn:microsoft.com/office/officeart/2005/8/layout/hierarchy3"/>
    <dgm:cxn modelId="{E1D01771-3F7B-46E3-AA20-A8ADD0BBA4E9}" srcId="{67ABAE17-FDEA-4711-A176-8354CED406B9}" destId="{84B980EE-6EBB-4E00-BB7E-E3FDC9C26DE8}" srcOrd="1" destOrd="0" parTransId="{16CBE801-4DF3-4E5C-B35C-E2510FE8D2D2}" sibTransId="{3C837E51-877D-410E-8E12-943A1E4A66FC}"/>
    <dgm:cxn modelId="{888BB814-1260-42B1-8781-7162658A1A0B}" srcId="{BDA68873-8E35-4471-B587-B87385FFA1B5}" destId="{67ABAE17-FDEA-4711-A176-8354CED406B9}" srcOrd="2" destOrd="0" parTransId="{D06E1BD1-332A-44D6-B6CB-CCD7689BDB3D}" sibTransId="{C2B25008-B424-4E1B-9E16-34B2D0B1686C}"/>
    <dgm:cxn modelId="{99C1F1DF-23FC-4132-9EE5-1F3C2B6A038D}" type="presOf" srcId="{67ABAE17-FDEA-4711-A176-8354CED406B9}" destId="{7EE77677-2E03-4756-AD9A-E7162EFDD2BB}" srcOrd="1" destOrd="0" presId="urn:microsoft.com/office/officeart/2005/8/layout/hierarchy3"/>
    <dgm:cxn modelId="{4FE1248E-0238-4EF0-BDCB-B9D4C38FC7E8}" srcId="{3716A416-9D5E-4A3B-AC95-CD1CD49BB84B}" destId="{E81EA666-78C8-4DCD-B035-DFAA4AF1B655}" srcOrd="0" destOrd="0" parTransId="{35ACDC21-C690-4B14-87DA-4F8BF52A6FCF}" sibTransId="{E27A6960-7D1E-49B3-B6BE-A950EDE95F98}"/>
    <dgm:cxn modelId="{F9DA0C86-54FC-4F30-AC3B-8E713E1A978C}" type="presOf" srcId="{B2346021-FD69-4A5F-B6C0-0BBA0EBD4ACB}" destId="{14D026D9-129E-473B-BA60-6FFF2F4BDBF3}" srcOrd="1" destOrd="0" presId="urn:microsoft.com/office/officeart/2005/8/layout/hierarchy3"/>
    <dgm:cxn modelId="{186B3338-B5FD-4149-AB50-06F25E929FFC}" srcId="{54F2CF27-5F48-46F8-816E-C8279191A113}" destId="{3782AE8E-631E-4C3D-81DB-30B8DE59E86F}" srcOrd="1" destOrd="0" parTransId="{B3CB0AF5-E266-48D9-90D6-CCA64B42D7F9}" sibTransId="{12EEA562-690C-4EEA-B381-7CC5A016D254}"/>
    <dgm:cxn modelId="{2756A85F-CFCB-45D1-8F32-D9E3CBD63310}" type="presOf" srcId="{54F2CF27-5F48-46F8-816E-C8279191A113}" destId="{551EDD8B-4A18-41E7-8F6F-0DE28CC70F5A}" srcOrd="0" destOrd="0" presId="urn:microsoft.com/office/officeart/2005/8/layout/hierarchy3"/>
    <dgm:cxn modelId="{52DEDEBC-8C09-4415-A316-BD93B1185A97}" type="presOf" srcId="{84B980EE-6EBB-4E00-BB7E-E3FDC9C26DE8}" destId="{F90BCD15-C06C-4B62-BD76-C77C3E7A35D9}" srcOrd="0" destOrd="0" presId="urn:microsoft.com/office/officeart/2005/8/layout/hierarchy3"/>
    <dgm:cxn modelId="{F1F98E73-0F60-484F-B90D-664B88673955}" type="presOf" srcId="{1756EEFF-EACA-4E33-94F4-527E36B28AB9}" destId="{CD767844-28D6-4135-B9EC-437E3663F13A}" srcOrd="0" destOrd="1" presId="urn:microsoft.com/office/officeart/2005/8/layout/hierarchy3"/>
    <dgm:cxn modelId="{40C9ABC5-9ADC-49AF-A916-949F20BA5948}" type="presOf" srcId="{D2493938-0F15-472C-B1B5-8C329C3196A5}" destId="{16AFA2B8-1A65-49B6-81B1-2CF5CD170203}" srcOrd="0" destOrd="0" presId="urn:microsoft.com/office/officeart/2005/8/layout/hierarchy3"/>
    <dgm:cxn modelId="{0056429B-042E-43D6-B960-0C25F810CA72}" type="presOf" srcId="{67ABAE17-FDEA-4711-A176-8354CED406B9}" destId="{2EBC0E84-F3DF-45B7-9E7B-1BB62B999C7E}" srcOrd="0" destOrd="0" presId="urn:microsoft.com/office/officeart/2005/8/layout/hierarchy3"/>
    <dgm:cxn modelId="{34ADF353-6C8A-495E-B7AC-599F6DF5BCC4}" type="presOf" srcId="{749857FD-1507-4776-93E2-6E594991F5DB}" destId="{3D66074E-83A3-4E0C-A35A-BFAE3CC2C4EB}" srcOrd="0" destOrd="0" presId="urn:microsoft.com/office/officeart/2005/8/layout/hierarchy3"/>
    <dgm:cxn modelId="{1C9A7815-B27D-4DEB-8B67-4522D9271DB9}" type="presOf" srcId="{D7A077ED-E543-4EC7-ACCC-D9D5E1CEE8E1}" destId="{F90BCD15-C06C-4B62-BD76-C77C3E7A35D9}" srcOrd="0" destOrd="1" presId="urn:microsoft.com/office/officeart/2005/8/layout/hierarchy3"/>
    <dgm:cxn modelId="{EA2EFA52-5CEB-4D02-AF37-E69FA2279CF7}" type="presOf" srcId="{303AE2DD-8620-4BE6-B263-F9B71ECF8E56}" destId="{1521DBD8-10F9-4DBF-84E0-D08BD263E20A}" srcOrd="0" destOrd="1" presId="urn:microsoft.com/office/officeart/2005/8/layout/hierarchy3"/>
    <dgm:cxn modelId="{0CE1937A-9994-4549-B410-D0CC0938354A}" srcId="{B2346021-FD69-4A5F-B6C0-0BBA0EBD4ACB}" destId="{E7D48452-62A8-4E94-9C77-C65895F2F5E8}" srcOrd="0" destOrd="0" parTransId="{D2493938-0F15-472C-B1B5-8C329C3196A5}" sibTransId="{38882CA1-C294-4C41-BC7A-CA4644FFB3FA}"/>
    <dgm:cxn modelId="{3D48076F-3A88-451F-89B6-14023976CA5C}" type="presParOf" srcId="{0A7FC8DE-D2F9-402A-8137-32DF3056E8E8}" destId="{AC933EF9-3D04-4471-9833-BBC8D8A92973}" srcOrd="0" destOrd="0" presId="urn:microsoft.com/office/officeart/2005/8/layout/hierarchy3"/>
    <dgm:cxn modelId="{6192E609-25B2-4AD6-B9C4-01D467E9C96F}" type="presParOf" srcId="{AC933EF9-3D04-4471-9833-BBC8D8A92973}" destId="{8906D0DF-72B1-4497-8AE8-EAB44887FDF4}" srcOrd="0" destOrd="0" presId="urn:microsoft.com/office/officeart/2005/8/layout/hierarchy3"/>
    <dgm:cxn modelId="{D78534C7-CE48-4B58-A0EB-14DF583E1AA7}" type="presParOf" srcId="{8906D0DF-72B1-4497-8AE8-EAB44887FDF4}" destId="{551EDD8B-4A18-41E7-8F6F-0DE28CC70F5A}" srcOrd="0" destOrd="0" presId="urn:microsoft.com/office/officeart/2005/8/layout/hierarchy3"/>
    <dgm:cxn modelId="{BDDEC835-9D42-4E3D-A13C-1CD6BA15AD80}" type="presParOf" srcId="{8906D0DF-72B1-4497-8AE8-EAB44887FDF4}" destId="{FB7B8747-B01F-4FED-AC7E-45752A395BF8}" srcOrd="1" destOrd="0" presId="urn:microsoft.com/office/officeart/2005/8/layout/hierarchy3"/>
    <dgm:cxn modelId="{1BD78EF9-55C1-4E99-B471-18B22E10CE6F}" type="presParOf" srcId="{AC933EF9-3D04-4471-9833-BBC8D8A92973}" destId="{8A8BBEC5-2A78-4464-9F0F-A505C4F49A1D}" srcOrd="1" destOrd="0" presId="urn:microsoft.com/office/officeart/2005/8/layout/hierarchy3"/>
    <dgm:cxn modelId="{76D0ED62-FF7E-48AE-93D6-FBD293A313B0}" type="presParOf" srcId="{8A8BBEC5-2A78-4464-9F0F-A505C4F49A1D}" destId="{AFBF1ACA-1B51-469B-8E4F-93873F0AF296}" srcOrd="0" destOrd="0" presId="urn:microsoft.com/office/officeart/2005/8/layout/hierarchy3"/>
    <dgm:cxn modelId="{E5D36CD1-ECEC-4ADF-B414-C35B8C4FF8BD}" type="presParOf" srcId="{8A8BBEC5-2A78-4464-9F0F-A505C4F49A1D}" destId="{9CF79B43-A49E-43E5-939D-DF7949A6A9C9}" srcOrd="1" destOrd="0" presId="urn:microsoft.com/office/officeart/2005/8/layout/hierarchy3"/>
    <dgm:cxn modelId="{A55C688A-6C62-4D0C-A045-10A6677B103F}" type="presParOf" srcId="{8A8BBEC5-2A78-4464-9F0F-A505C4F49A1D}" destId="{6EF8E68F-88CE-4654-86A1-866D1EDACA71}" srcOrd="2" destOrd="0" presId="urn:microsoft.com/office/officeart/2005/8/layout/hierarchy3"/>
    <dgm:cxn modelId="{F52CE140-9F4D-4834-BDC6-94556DAE4D7D}" type="presParOf" srcId="{8A8BBEC5-2A78-4464-9F0F-A505C4F49A1D}" destId="{CD767844-28D6-4135-B9EC-437E3663F13A}" srcOrd="3" destOrd="0" presId="urn:microsoft.com/office/officeart/2005/8/layout/hierarchy3"/>
    <dgm:cxn modelId="{AADBF8A8-6B26-4664-A2B7-46B8453FB6F5}" type="presParOf" srcId="{0A7FC8DE-D2F9-402A-8137-32DF3056E8E8}" destId="{D8817BEA-424C-411D-B2A5-836B3EF54A85}" srcOrd="1" destOrd="0" presId="urn:microsoft.com/office/officeart/2005/8/layout/hierarchy3"/>
    <dgm:cxn modelId="{F8B0A177-A506-42CA-86F8-3D5A04284994}" type="presParOf" srcId="{D8817BEA-424C-411D-B2A5-836B3EF54A85}" destId="{038F2AFD-A60E-4AB2-931C-2CFC9E032135}" srcOrd="0" destOrd="0" presId="urn:microsoft.com/office/officeart/2005/8/layout/hierarchy3"/>
    <dgm:cxn modelId="{8D05D057-11B7-4650-AC97-3DF1E9AC349C}" type="presParOf" srcId="{038F2AFD-A60E-4AB2-931C-2CFC9E032135}" destId="{C60346B4-3D3F-4F64-BBD7-0E6BBBA3DB81}" srcOrd="0" destOrd="0" presId="urn:microsoft.com/office/officeart/2005/8/layout/hierarchy3"/>
    <dgm:cxn modelId="{B5854D37-8D88-41D9-ACE0-C36C277BDE01}" type="presParOf" srcId="{038F2AFD-A60E-4AB2-931C-2CFC9E032135}" destId="{14D026D9-129E-473B-BA60-6FFF2F4BDBF3}" srcOrd="1" destOrd="0" presId="urn:microsoft.com/office/officeart/2005/8/layout/hierarchy3"/>
    <dgm:cxn modelId="{CD33DD49-D34C-46F5-9045-EB60E0F790F8}" type="presParOf" srcId="{D8817BEA-424C-411D-B2A5-836B3EF54A85}" destId="{7360DEAA-8243-46C1-A396-7E2CB5CFA507}" srcOrd="1" destOrd="0" presId="urn:microsoft.com/office/officeart/2005/8/layout/hierarchy3"/>
    <dgm:cxn modelId="{1F6C009F-E2D4-4DC5-9A93-C1E63E5BDEA7}" type="presParOf" srcId="{7360DEAA-8243-46C1-A396-7E2CB5CFA507}" destId="{16AFA2B8-1A65-49B6-81B1-2CF5CD170203}" srcOrd="0" destOrd="0" presId="urn:microsoft.com/office/officeart/2005/8/layout/hierarchy3"/>
    <dgm:cxn modelId="{27043B17-E011-472B-A582-2A10C157F27A}" type="presParOf" srcId="{7360DEAA-8243-46C1-A396-7E2CB5CFA507}" destId="{B243F194-1A96-4778-9CD7-66314A6153C3}" srcOrd="1" destOrd="0" presId="urn:microsoft.com/office/officeart/2005/8/layout/hierarchy3"/>
    <dgm:cxn modelId="{D44A5298-8715-45FE-9562-5454C537BC8C}" type="presParOf" srcId="{0A7FC8DE-D2F9-402A-8137-32DF3056E8E8}" destId="{ABF6D0A3-A7B8-4C80-AB70-7C4F75467EE9}" srcOrd="2" destOrd="0" presId="urn:microsoft.com/office/officeart/2005/8/layout/hierarchy3"/>
    <dgm:cxn modelId="{0ECDADF5-2BA5-4EAB-BD99-78E08EDC8A61}" type="presParOf" srcId="{ABF6D0A3-A7B8-4C80-AB70-7C4F75467EE9}" destId="{F8D6A092-C85D-4915-859F-5F80F04FD0C8}" srcOrd="0" destOrd="0" presId="urn:microsoft.com/office/officeart/2005/8/layout/hierarchy3"/>
    <dgm:cxn modelId="{25C5EC0A-FF37-41CC-B254-D1BF04735D42}" type="presParOf" srcId="{F8D6A092-C85D-4915-859F-5F80F04FD0C8}" destId="{2EBC0E84-F3DF-45B7-9E7B-1BB62B999C7E}" srcOrd="0" destOrd="0" presId="urn:microsoft.com/office/officeart/2005/8/layout/hierarchy3"/>
    <dgm:cxn modelId="{DA8C686B-5E60-4439-8441-784740650D1F}" type="presParOf" srcId="{F8D6A092-C85D-4915-859F-5F80F04FD0C8}" destId="{7EE77677-2E03-4756-AD9A-E7162EFDD2BB}" srcOrd="1" destOrd="0" presId="urn:microsoft.com/office/officeart/2005/8/layout/hierarchy3"/>
    <dgm:cxn modelId="{6E3104F4-20DD-453A-9407-46603605BB47}" type="presParOf" srcId="{ABF6D0A3-A7B8-4C80-AB70-7C4F75467EE9}" destId="{27311C48-F239-42B3-B692-5D7539DA712B}" srcOrd="1" destOrd="0" presId="urn:microsoft.com/office/officeart/2005/8/layout/hierarchy3"/>
    <dgm:cxn modelId="{2048C472-59A1-45B3-8E5E-8B73D662E59E}" type="presParOf" srcId="{27311C48-F239-42B3-B692-5D7539DA712B}" destId="{BCF9F942-2004-44D2-ACB8-D34AD8E26EAE}" srcOrd="0" destOrd="0" presId="urn:microsoft.com/office/officeart/2005/8/layout/hierarchy3"/>
    <dgm:cxn modelId="{9C5EFF8F-5917-4E31-8D40-1E6F649C653C}" type="presParOf" srcId="{27311C48-F239-42B3-B692-5D7539DA712B}" destId="{1521DBD8-10F9-4DBF-84E0-D08BD263E20A}" srcOrd="1" destOrd="0" presId="urn:microsoft.com/office/officeart/2005/8/layout/hierarchy3"/>
    <dgm:cxn modelId="{E4358027-16B5-49F2-AE80-C73145AB0466}" type="presParOf" srcId="{27311C48-F239-42B3-B692-5D7539DA712B}" destId="{49B7B919-87E9-47F9-9955-5599B64E69D5}" srcOrd="2" destOrd="0" presId="urn:microsoft.com/office/officeart/2005/8/layout/hierarchy3"/>
    <dgm:cxn modelId="{5236E178-B90A-4A8A-B3B6-57EE8ABA208A}" type="presParOf" srcId="{27311C48-F239-42B3-B692-5D7539DA712B}" destId="{F90BCD15-C06C-4B62-BD76-C77C3E7A35D9}" srcOrd="3" destOrd="0" presId="urn:microsoft.com/office/officeart/2005/8/layout/hierarchy3"/>
    <dgm:cxn modelId="{CF2DD98B-4BCD-47DE-9EAC-031F723EA9EB}" type="presParOf" srcId="{0A7FC8DE-D2F9-402A-8137-32DF3056E8E8}" destId="{FAD0B88D-61B8-472D-B8C2-FD50248FA0F2}" srcOrd="3" destOrd="0" presId="urn:microsoft.com/office/officeart/2005/8/layout/hierarchy3"/>
    <dgm:cxn modelId="{1A80C45C-A11A-47F1-85F8-FC2E64CFC156}" type="presParOf" srcId="{FAD0B88D-61B8-472D-B8C2-FD50248FA0F2}" destId="{3D5C7B90-8D9E-4E61-AECD-E45893D8A70E}" srcOrd="0" destOrd="0" presId="urn:microsoft.com/office/officeart/2005/8/layout/hierarchy3"/>
    <dgm:cxn modelId="{A3E0D847-E1F3-48F1-BAEA-07300AD8CD7B}" type="presParOf" srcId="{3D5C7B90-8D9E-4E61-AECD-E45893D8A70E}" destId="{3D66074E-83A3-4E0C-A35A-BFAE3CC2C4EB}" srcOrd="0" destOrd="0" presId="urn:microsoft.com/office/officeart/2005/8/layout/hierarchy3"/>
    <dgm:cxn modelId="{1C2D11D5-677A-46FC-9EBB-88CE6BEDE917}" type="presParOf" srcId="{3D5C7B90-8D9E-4E61-AECD-E45893D8A70E}" destId="{5795B0E0-3813-4C74-BE36-B054B8DD2969}" srcOrd="1" destOrd="0" presId="urn:microsoft.com/office/officeart/2005/8/layout/hierarchy3"/>
    <dgm:cxn modelId="{B7FD6D1A-0160-4E19-A7B1-112BC0F33F34}" type="presParOf" srcId="{FAD0B88D-61B8-472D-B8C2-FD50248FA0F2}" destId="{895A29CD-85CB-4B5F-B3C6-2851F960CB05}" srcOrd="1" destOrd="0" presId="urn:microsoft.com/office/officeart/2005/8/layout/hierarchy3"/>
    <dgm:cxn modelId="{AEC9F940-587C-4FB5-BD92-3E9075509A80}" type="presParOf" srcId="{895A29CD-85CB-4B5F-B3C6-2851F960CB05}" destId="{C1849CCF-7FC7-4B9A-B6E3-2402DF3F425A}" srcOrd="0" destOrd="0" presId="urn:microsoft.com/office/officeart/2005/8/layout/hierarchy3"/>
    <dgm:cxn modelId="{2491D81F-E728-40AC-AE90-159790D40B65}" type="presParOf" srcId="{895A29CD-85CB-4B5F-B3C6-2851F960CB05}" destId="{B8B46800-4AC2-4A9A-B8BD-EF144F3C683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B83655-CD63-427C-9FEB-FE97DE34569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6B7B6E-338C-45F5-A758-EB0BDEBC575B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Общий объем средств на повышение ФОТ</a:t>
          </a:r>
          <a:endParaRPr lang="ru-RU" b="1" dirty="0">
            <a:latin typeface="Bookman Old Style" pitchFamily="18" charset="0"/>
          </a:endParaRPr>
        </a:p>
      </dgm:t>
    </dgm:pt>
    <dgm:pt modelId="{F137A150-0044-421A-8789-35050DB2D0A0}" type="parTrans" cxnId="{1F777C0C-EE1E-4BFD-B482-35CB6BD7A479}">
      <dgm:prSet/>
      <dgm:spPr/>
      <dgm:t>
        <a:bodyPr/>
        <a:lstStyle/>
        <a:p>
          <a:endParaRPr lang="ru-RU"/>
        </a:p>
      </dgm:t>
    </dgm:pt>
    <dgm:pt modelId="{5519FE76-6DD5-4C5D-8368-F846963A4280}" type="sibTrans" cxnId="{1F777C0C-EE1E-4BFD-B482-35CB6BD7A479}">
      <dgm:prSet/>
      <dgm:spPr/>
      <dgm:t>
        <a:bodyPr/>
        <a:lstStyle/>
        <a:p>
          <a:endParaRPr lang="ru-RU"/>
        </a:p>
      </dgm:t>
    </dgm:pt>
    <dgm:pt modelId="{FFBA4F6D-1A4A-470E-8830-379F557E6673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2013 год – 53,9 млн. рублей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67F479BB-3122-493F-BA76-2E698D7A6B2F}" type="parTrans" cxnId="{4A49933C-9B69-48C2-BBA3-1CBB786CADB8}">
      <dgm:prSet/>
      <dgm:spPr/>
      <dgm:t>
        <a:bodyPr/>
        <a:lstStyle/>
        <a:p>
          <a:endParaRPr lang="ru-RU"/>
        </a:p>
      </dgm:t>
    </dgm:pt>
    <dgm:pt modelId="{9B695205-F3CC-4F5A-9C7F-F3D914BA6542}" type="sibTrans" cxnId="{4A49933C-9B69-48C2-BBA3-1CBB786CADB8}">
      <dgm:prSet/>
      <dgm:spPr/>
      <dgm:t>
        <a:bodyPr/>
        <a:lstStyle/>
        <a:p>
          <a:endParaRPr lang="ru-RU"/>
        </a:p>
      </dgm:t>
    </dgm:pt>
    <dgm:pt modelId="{2825BA33-8FC7-4BED-9B8E-6E118B00209A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2014 год – 85,8 млн. рублей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80E96B70-AF78-441B-9C13-FE5B41F640D4}" type="parTrans" cxnId="{C1299B97-5068-4997-84FD-E763E4585C6F}">
      <dgm:prSet/>
      <dgm:spPr/>
      <dgm:t>
        <a:bodyPr/>
        <a:lstStyle/>
        <a:p>
          <a:endParaRPr lang="ru-RU"/>
        </a:p>
      </dgm:t>
    </dgm:pt>
    <dgm:pt modelId="{60B26B55-1832-4A8F-A3DF-E5248D4D0CFF}" type="sibTrans" cxnId="{C1299B97-5068-4997-84FD-E763E4585C6F}">
      <dgm:prSet/>
      <dgm:spPr/>
      <dgm:t>
        <a:bodyPr/>
        <a:lstStyle/>
        <a:p>
          <a:endParaRPr lang="ru-RU"/>
        </a:p>
      </dgm:t>
    </dgm:pt>
    <dgm:pt modelId="{E5C7A4F2-E18A-4D5C-A582-AF007FC8D8D8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2015 год – 85,8 млн. рублей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5370B051-1081-417A-8B2A-83E5E45FC4CC}" type="parTrans" cxnId="{B813D38E-23F4-4BC3-8EF9-6D650C4B00E0}">
      <dgm:prSet/>
      <dgm:spPr/>
      <dgm:t>
        <a:bodyPr/>
        <a:lstStyle/>
        <a:p>
          <a:endParaRPr lang="ru-RU"/>
        </a:p>
      </dgm:t>
    </dgm:pt>
    <dgm:pt modelId="{2F0CC201-4302-40A8-83A3-4A10B3AE8BBA}" type="sibTrans" cxnId="{B813D38E-23F4-4BC3-8EF9-6D650C4B00E0}">
      <dgm:prSet/>
      <dgm:spPr/>
      <dgm:t>
        <a:bodyPr/>
        <a:lstStyle/>
        <a:p>
          <a:endParaRPr lang="ru-RU"/>
        </a:p>
      </dgm:t>
    </dgm:pt>
    <dgm:pt modelId="{20199EEE-653C-41BB-B080-3BFF410370B5}" type="pres">
      <dgm:prSet presAssocID="{B2B83655-CD63-427C-9FEB-FE97DE3456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44CE93-D525-436A-853D-7659CBFC3087}" type="pres">
      <dgm:prSet presAssocID="{106B7B6E-338C-45F5-A758-EB0BDEBC575B}" presName="linNode" presStyleCnt="0"/>
      <dgm:spPr/>
    </dgm:pt>
    <dgm:pt modelId="{13F02AD6-026B-4B28-97BD-382F647BDFCF}" type="pres">
      <dgm:prSet presAssocID="{106B7B6E-338C-45F5-A758-EB0BDEBC575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C14F1-37A8-40B8-9235-E45D048A9D32}" type="pres">
      <dgm:prSet presAssocID="{106B7B6E-338C-45F5-A758-EB0BDEBC575B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BD091-857F-4AA3-B038-2A657620FCAD}" type="presOf" srcId="{B2B83655-CD63-427C-9FEB-FE97DE345691}" destId="{20199EEE-653C-41BB-B080-3BFF410370B5}" srcOrd="0" destOrd="0" presId="urn:microsoft.com/office/officeart/2005/8/layout/vList6"/>
    <dgm:cxn modelId="{B813D38E-23F4-4BC3-8EF9-6D650C4B00E0}" srcId="{106B7B6E-338C-45F5-A758-EB0BDEBC575B}" destId="{E5C7A4F2-E18A-4D5C-A582-AF007FC8D8D8}" srcOrd="2" destOrd="0" parTransId="{5370B051-1081-417A-8B2A-83E5E45FC4CC}" sibTransId="{2F0CC201-4302-40A8-83A3-4A10B3AE8BBA}"/>
    <dgm:cxn modelId="{4A49933C-9B69-48C2-BBA3-1CBB786CADB8}" srcId="{106B7B6E-338C-45F5-A758-EB0BDEBC575B}" destId="{FFBA4F6D-1A4A-470E-8830-379F557E6673}" srcOrd="0" destOrd="0" parTransId="{67F479BB-3122-493F-BA76-2E698D7A6B2F}" sibTransId="{9B695205-F3CC-4F5A-9C7F-F3D914BA6542}"/>
    <dgm:cxn modelId="{C1299B97-5068-4997-84FD-E763E4585C6F}" srcId="{106B7B6E-338C-45F5-A758-EB0BDEBC575B}" destId="{2825BA33-8FC7-4BED-9B8E-6E118B00209A}" srcOrd="1" destOrd="0" parTransId="{80E96B70-AF78-441B-9C13-FE5B41F640D4}" sibTransId="{60B26B55-1832-4A8F-A3DF-E5248D4D0CFF}"/>
    <dgm:cxn modelId="{D0B8EA9B-B337-45AE-B839-0D42DDEDD006}" type="presOf" srcId="{E5C7A4F2-E18A-4D5C-A582-AF007FC8D8D8}" destId="{1E0C14F1-37A8-40B8-9235-E45D048A9D32}" srcOrd="0" destOrd="2" presId="urn:microsoft.com/office/officeart/2005/8/layout/vList6"/>
    <dgm:cxn modelId="{31F7B8C1-45BD-4229-9275-58D0B26E5FDA}" type="presOf" srcId="{2825BA33-8FC7-4BED-9B8E-6E118B00209A}" destId="{1E0C14F1-37A8-40B8-9235-E45D048A9D32}" srcOrd="0" destOrd="1" presId="urn:microsoft.com/office/officeart/2005/8/layout/vList6"/>
    <dgm:cxn modelId="{1F777C0C-EE1E-4BFD-B482-35CB6BD7A479}" srcId="{B2B83655-CD63-427C-9FEB-FE97DE345691}" destId="{106B7B6E-338C-45F5-A758-EB0BDEBC575B}" srcOrd="0" destOrd="0" parTransId="{F137A150-0044-421A-8789-35050DB2D0A0}" sibTransId="{5519FE76-6DD5-4C5D-8368-F846963A4280}"/>
    <dgm:cxn modelId="{7AF99F62-C694-4CC6-BC97-52BE5A0A132A}" type="presOf" srcId="{106B7B6E-338C-45F5-A758-EB0BDEBC575B}" destId="{13F02AD6-026B-4B28-97BD-382F647BDFCF}" srcOrd="0" destOrd="0" presId="urn:microsoft.com/office/officeart/2005/8/layout/vList6"/>
    <dgm:cxn modelId="{38BBC1CB-BE59-41DC-B908-462F87A25876}" type="presOf" srcId="{FFBA4F6D-1A4A-470E-8830-379F557E6673}" destId="{1E0C14F1-37A8-40B8-9235-E45D048A9D32}" srcOrd="0" destOrd="0" presId="urn:microsoft.com/office/officeart/2005/8/layout/vList6"/>
    <dgm:cxn modelId="{B2C6502F-8852-4C00-B2BB-601E3298220E}" type="presParOf" srcId="{20199EEE-653C-41BB-B080-3BFF410370B5}" destId="{C744CE93-D525-436A-853D-7659CBFC3087}" srcOrd="0" destOrd="0" presId="urn:microsoft.com/office/officeart/2005/8/layout/vList6"/>
    <dgm:cxn modelId="{846FF49E-E1ED-4271-ADA3-A24B996C4009}" type="presParOf" srcId="{C744CE93-D525-436A-853D-7659CBFC3087}" destId="{13F02AD6-026B-4B28-97BD-382F647BDFCF}" srcOrd="0" destOrd="0" presId="urn:microsoft.com/office/officeart/2005/8/layout/vList6"/>
    <dgm:cxn modelId="{C6C9D940-69F8-4E54-B6EB-10F32D134F23}" type="presParOf" srcId="{C744CE93-D525-436A-853D-7659CBFC3087}" destId="{1E0C14F1-37A8-40B8-9235-E45D048A9D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750AE-1833-4A5B-9B86-CB3B85F8565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BEF5C90-7353-4EEA-82E7-B2D2FF6CA52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49187 тыс. руб.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7A540A3-A72E-459E-B671-475B4F2340A1}" type="parTrans" cxnId="{A772DE37-669D-487C-96BE-D01A62D5219B}">
      <dgm:prSet/>
      <dgm:spPr/>
      <dgm:t>
        <a:bodyPr/>
        <a:lstStyle/>
        <a:p>
          <a:endParaRPr lang="ru-RU"/>
        </a:p>
      </dgm:t>
    </dgm:pt>
    <dgm:pt modelId="{A554E196-1667-4394-B4B9-228C868A5CED}" type="sibTrans" cxnId="{A772DE37-669D-487C-96BE-D01A62D5219B}">
      <dgm:prSet/>
      <dgm:spPr/>
      <dgm:t>
        <a:bodyPr/>
        <a:lstStyle/>
        <a:p>
          <a:endParaRPr lang="ru-RU"/>
        </a:p>
      </dgm:t>
    </dgm:pt>
    <dgm:pt modelId="{6F346625-3B6A-4DAA-8724-0F84D3ED64E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49 437 тыс. руб.</a:t>
          </a:r>
        </a:p>
        <a:p>
          <a:endParaRPr lang="ru-RU" sz="2400" dirty="0"/>
        </a:p>
      </dgm:t>
    </dgm:pt>
    <dgm:pt modelId="{300869BE-FF7F-42B1-B4B4-DEC2C990EB3B}" type="parTrans" cxnId="{4A4A985D-BBD5-46F1-877E-59E3BCFCE777}">
      <dgm:prSet/>
      <dgm:spPr/>
      <dgm:t>
        <a:bodyPr/>
        <a:lstStyle/>
        <a:p>
          <a:endParaRPr lang="ru-RU"/>
        </a:p>
      </dgm:t>
    </dgm:pt>
    <dgm:pt modelId="{2049927C-2B4C-4F4C-96FE-088AA661035E}" type="sibTrans" cxnId="{4A4A985D-BBD5-46F1-877E-59E3BCFCE777}">
      <dgm:prSet/>
      <dgm:spPr/>
      <dgm:t>
        <a:bodyPr/>
        <a:lstStyle/>
        <a:p>
          <a:endParaRPr lang="ru-RU"/>
        </a:p>
      </dgm:t>
    </dgm:pt>
    <dgm:pt modelId="{DD1CE70A-34C9-4C51-8CB1-AC47CD90EC1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49 695 тыс. руб.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B44B71E-E079-4629-914C-F181EC2011AB}" type="parTrans" cxnId="{CDA3FCE4-3F57-4A14-99EA-8AC86BF74709}">
      <dgm:prSet/>
      <dgm:spPr/>
      <dgm:t>
        <a:bodyPr/>
        <a:lstStyle/>
        <a:p>
          <a:endParaRPr lang="ru-RU"/>
        </a:p>
      </dgm:t>
    </dgm:pt>
    <dgm:pt modelId="{AB8B5024-BD4F-4FF1-85A1-157841568A55}" type="sibTrans" cxnId="{CDA3FCE4-3F57-4A14-99EA-8AC86BF74709}">
      <dgm:prSet/>
      <dgm:spPr/>
      <dgm:t>
        <a:bodyPr/>
        <a:lstStyle/>
        <a:p>
          <a:endParaRPr lang="ru-RU"/>
        </a:p>
      </dgm:t>
    </dgm:pt>
    <dgm:pt modelId="{DFCDB640-4182-410B-A4A5-B30CCF657841}" type="pres">
      <dgm:prSet presAssocID="{28A750AE-1833-4A5B-9B86-CB3B85F85655}" presName="arrowDiagram" presStyleCnt="0">
        <dgm:presLayoutVars>
          <dgm:chMax val="5"/>
          <dgm:dir/>
          <dgm:resizeHandles val="exact"/>
        </dgm:presLayoutVars>
      </dgm:prSet>
      <dgm:spPr/>
    </dgm:pt>
    <dgm:pt modelId="{2CC8FA3C-3EB1-4CD9-BB3C-8077CAED466B}" type="pres">
      <dgm:prSet presAssocID="{28A750AE-1833-4A5B-9B86-CB3B85F85655}" presName="arrow" presStyleLbl="bgShp" presStyleIdx="0" presStyleCnt="1" custLinFactNeighborX="-1862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</dgm:pt>
    <dgm:pt modelId="{32D95BF0-78C5-4390-A444-A2D94B060326}" type="pres">
      <dgm:prSet presAssocID="{28A750AE-1833-4A5B-9B86-CB3B85F85655}" presName="arrowDiagram3" presStyleCnt="0"/>
      <dgm:spPr/>
    </dgm:pt>
    <dgm:pt modelId="{30C2D18C-F42A-44B2-B718-B2CDFB1E3112}" type="pres">
      <dgm:prSet presAssocID="{BBEF5C90-7353-4EEA-82E7-B2D2FF6CA528}" presName="bullet3a" presStyleLbl="node1" presStyleIdx="0" presStyleCnt="3"/>
      <dgm:spPr/>
    </dgm:pt>
    <dgm:pt modelId="{96553126-403A-4416-899A-DCF0C269574D}" type="pres">
      <dgm:prSet presAssocID="{BBEF5C90-7353-4EEA-82E7-B2D2FF6CA528}" presName="textBox3a" presStyleLbl="revTx" presStyleIdx="0" presStyleCnt="3" custScaleX="163355" custLinFactNeighborX="37796" custLinFactNeighborY="4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83F78-A1D2-4D5C-8E6C-A0271E1FDBFE}" type="pres">
      <dgm:prSet presAssocID="{6F346625-3B6A-4DAA-8724-0F84D3ED64EF}" presName="bullet3b" presStyleLbl="node1" presStyleIdx="1" presStyleCnt="3"/>
      <dgm:spPr/>
    </dgm:pt>
    <dgm:pt modelId="{0397ABE7-9521-483F-AF70-B5335920F04B}" type="pres">
      <dgm:prSet presAssocID="{6F346625-3B6A-4DAA-8724-0F84D3ED64EF}" presName="textBox3b" presStyleLbl="revTx" presStyleIdx="1" presStyleCnt="3" custScaleX="177305" custScaleY="87735" custLinFactNeighborX="4432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ED884-3018-45C7-A50B-39378FC68CCD}" type="pres">
      <dgm:prSet presAssocID="{DD1CE70A-34C9-4C51-8CB1-AC47CD90EC13}" presName="bullet3c" presStyleLbl="node1" presStyleIdx="2" presStyleCnt="3"/>
      <dgm:spPr/>
    </dgm:pt>
    <dgm:pt modelId="{118E8BC5-B19D-41A5-98AF-A1C5368D7FF7}" type="pres">
      <dgm:prSet presAssocID="{DD1CE70A-34C9-4C51-8CB1-AC47CD90EC13}" presName="textBox3c" presStyleLbl="revTx" presStyleIdx="2" presStyleCnt="3" custScaleX="172518" custScaleY="75508" custLinFactNeighborX="22917" custLinFactNeighborY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72DE37-669D-487C-96BE-D01A62D5219B}" srcId="{28A750AE-1833-4A5B-9B86-CB3B85F85655}" destId="{BBEF5C90-7353-4EEA-82E7-B2D2FF6CA528}" srcOrd="0" destOrd="0" parTransId="{57A540A3-A72E-459E-B671-475B4F2340A1}" sibTransId="{A554E196-1667-4394-B4B9-228C868A5CED}"/>
    <dgm:cxn modelId="{2DF7D020-EC8C-46A5-9C4E-80E5F3601D3E}" type="presOf" srcId="{BBEF5C90-7353-4EEA-82E7-B2D2FF6CA528}" destId="{96553126-403A-4416-899A-DCF0C269574D}" srcOrd="0" destOrd="0" presId="urn:microsoft.com/office/officeart/2005/8/layout/arrow2"/>
    <dgm:cxn modelId="{118B3C15-B3B4-460B-939B-E3D7CA0D9B6F}" type="presOf" srcId="{6F346625-3B6A-4DAA-8724-0F84D3ED64EF}" destId="{0397ABE7-9521-483F-AF70-B5335920F04B}" srcOrd="0" destOrd="0" presId="urn:microsoft.com/office/officeart/2005/8/layout/arrow2"/>
    <dgm:cxn modelId="{CDA3FCE4-3F57-4A14-99EA-8AC86BF74709}" srcId="{28A750AE-1833-4A5B-9B86-CB3B85F85655}" destId="{DD1CE70A-34C9-4C51-8CB1-AC47CD90EC13}" srcOrd="2" destOrd="0" parTransId="{FB44B71E-E079-4629-914C-F181EC2011AB}" sibTransId="{AB8B5024-BD4F-4FF1-85A1-157841568A55}"/>
    <dgm:cxn modelId="{4C903F24-358B-4119-92D8-5091E25A5C40}" type="presOf" srcId="{28A750AE-1833-4A5B-9B86-CB3B85F85655}" destId="{DFCDB640-4182-410B-A4A5-B30CCF657841}" srcOrd="0" destOrd="0" presId="urn:microsoft.com/office/officeart/2005/8/layout/arrow2"/>
    <dgm:cxn modelId="{4A4A985D-BBD5-46F1-877E-59E3BCFCE777}" srcId="{28A750AE-1833-4A5B-9B86-CB3B85F85655}" destId="{6F346625-3B6A-4DAA-8724-0F84D3ED64EF}" srcOrd="1" destOrd="0" parTransId="{300869BE-FF7F-42B1-B4B4-DEC2C990EB3B}" sibTransId="{2049927C-2B4C-4F4C-96FE-088AA661035E}"/>
    <dgm:cxn modelId="{B7C38F47-7DD9-4659-ADB7-A6D8278FD759}" type="presOf" srcId="{DD1CE70A-34C9-4C51-8CB1-AC47CD90EC13}" destId="{118E8BC5-B19D-41A5-98AF-A1C5368D7FF7}" srcOrd="0" destOrd="0" presId="urn:microsoft.com/office/officeart/2005/8/layout/arrow2"/>
    <dgm:cxn modelId="{5211A3A8-9ED3-4542-9205-C988A31889E6}" type="presParOf" srcId="{DFCDB640-4182-410B-A4A5-B30CCF657841}" destId="{2CC8FA3C-3EB1-4CD9-BB3C-8077CAED466B}" srcOrd="0" destOrd="0" presId="urn:microsoft.com/office/officeart/2005/8/layout/arrow2"/>
    <dgm:cxn modelId="{817C65E1-9C42-4B68-AA36-E35FD50E2CF6}" type="presParOf" srcId="{DFCDB640-4182-410B-A4A5-B30CCF657841}" destId="{32D95BF0-78C5-4390-A444-A2D94B060326}" srcOrd="1" destOrd="0" presId="urn:microsoft.com/office/officeart/2005/8/layout/arrow2"/>
    <dgm:cxn modelId="{E5677182-CDAE-49F7-ADDB-2C7FEC67D15A}" type="presParOf" srcId="{32D95BF0-78C5-4390-A444-A2D94B060326}" destId="{30C2D18C-F42A-44B2-B718-B2CDFB1E3112}" srcOrd="0" destOrd="0" presId="urn:microsoft.com/office/officeart/2005/8/layout/arrow2"/>
    <dgm:cxn modelId="{DA27AED8-1D3F-4C62-B132-144776FB4B0B}" type="presParOf" srcId="{32D95BF0-78C5-4390-A444-A2D94B060326}" destId="{96553126-403A-4416-899A-DCF0C269574D}" srcOrd="1" destOrd="0" presId="urn:microsoft.com/office/officeart/2005/8/layout/arrow2"/>
    <dgm:cxn modelId="{F46F63F7-0E65-4A48-B45D-FA5F1786BE95}" type="presParOf" srcId="{32D95BF0-78C5-4390-A444-A2D94B060326}" destId="{8E683F78-A1D2-4D5C-8E6C-A0271E1FDBFE}" srcOrd="2" destOrd="0" presId="urn:microsoft.com/office/officeart/2005/8/layout/arrow2"/>
    <dgm:cxn modelId="{F8FAE91C-2ED9-401D-9922-D0ECE1E6F1CA}" type="presParOf" srcId="{32D95BF0-78C5-4390-A444-A2D94B060326}" destId="{0397ABE7-9521-483F-AF70-B5335920F04B}" srcOrd="3" destOrd="0" presId="urn:microsoft.com/office/officeart/2005/8/layout/arrow2"/>
    <dgm:cxn modelId="{7B4BF1AE-F49A-4607-84DF-EB610AD63A68}" type="presParOf" srcId="{32D95BF0-78C5-4390-A444-A2D94B060326}" destId="{C26ED884-3018-45C7-A50B-39378FC68CCD}" srcOrd="4" destOrd="0" presId="urn:microsoft.com/office/officeart/2005/8/layout/arrow2"/>
    <dgm:cxn modelId="{6A1E7956-91B4-49EB-BA46-899DBDB400B8}" type="presParOf" srcId="{32D95BF0-78C5-4390-A444-A2D94B060326}" destId="{118E8BC5-B19D-41A5-98AF-A1C5368D7FF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D1F09-CB48-4B6F-A3F8-E96DE11FA2E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88F181-E545-45A6-BC39-F7F768AA64A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2013</a:t>
          </a:r>
          <a:endParaRPr lang="ru-RU" dirty="0"/>
        </a:p>
      </dgm:t>
    </dgm:pt>
    <dgm:pt modelId="{6FB20016-2BE3-4407-AAAF-F70901CA907A}" type="parTrans" cxnId="{F0048E0E-62A9-45AC-A4EC-E9A61578BDBB}">
      <dgm:prSet/>
      <dgm:spPr/>
      <dgm:t>
        <a:bodyPr/>
        <a:lstStyle/>
        <a:p>
          <a:endParaRPr lang="ru-RU"/>
        </a:p>
      </dgm:t>
    </dgm:pt>
    <dgm:pt modelId="{D6EB170D-6B4F-4547-975A-B0A589C5345E}" type="sibTrans" cxnId="{F0048E0E-62A9-45AC-A4EC-E9A61578BDBB}">
      <dgm:prSet/>
      <dgm:spPr/>
      <dgm:t>
        <a:bodyPr/>
        <a:lstStyle/>
        <a:p>
          <a:endParaRPr lang="ru-RU"/>
        </a:p>
      </dgm:t>
    </dgm:pt>
    <dgm:pt modelId="{7EE8A1BB-64EF-439F-9BEE-F8FBEA786D1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10 целевых программ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BCFF12-8322-4411-8844-D8CB4D359BF8}" type="parTrans" cxnId="{4DF628A1-1196-4513-99B6-80C78B46B710}">
      <dgm:prSet/>
      <dgm:spPr/>
      <dgm:t>
        <a:bodyPr/>
        <a:lstStyle/>
        <a:p>
          <a:endParaRPr lang="ru-RU"/>
        </a:p>
      </dgm:t>
    </dgm:pt>
    <dgm:pt modelId="{348909C8-175B-4598-9AE0-D2A7119042D0}" type="sibTrans" cxnId="{4DF628A1-1196-4513-99B6-80C78B46B710}">
      <dgm:prSet/>
      <dgm:spPr/>
      <dgm:t>
        <a:bodyPr/>
        <a:lstStyle/>
        <a:p>
          <a:endParaRPr lang="ru-RU"/>
        </a:p>
      </dgm:t>
    </dgm:pt>
    <dgm:pt modelId="{53D71C96-9C90-4D02-9A2A-A6B35261DED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89,3 млн.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75259F-AF6C-481A-BBAF-26A13FA02E58}" type="parTrans" cxnId="{DDF13EA9-581B-450B-A3C9-B0E18688D9EB}">
      <dgm:prSet/>
      <dgm:spPr/>
      <dgm:t>
        <a:bodyPr/>
        <a:lstStyle/>
        <a:p>
          <a:endParaRPr lang="ru-RU"/>
        </a:p>
      </dgm:t>
    </dgm:pt>
    <dgm:pt modelId="{7CAFF1C7-3493-4A01-8489-F09CE243A0CA}" type="sibTrans" cxnId="{DDF13EA9-581B-450B-A3C9-B0E18688D9EB}">
      <dgm:prSet/>
      <dgm:spPr/>
      <dgm:t>
        <a:bodyPr/>
        <a:lstStyle/>
        <a:p>
          <a:endParaRPr lang="ru-RU"/>
        </a:p>
      </dgm:t>
    </dgm:pt>
    <dgm:pt modelId="{665188F5-04D0-43C3-BB91-528196D8D2AD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2014</a:t>
          </a:r>
          <a:endParaRPr lang="ru-RU" dirty="0"/>
        </a:p>
      </dgm:t>
    </dgm:pt>
    <dgm:pt modelId="{7A77BF83-5B4D-45B0-BF43-78ECD7339CC6}" type="parTrans" cxnId="{DBE518B4-7FD2-415E-AE74-805E34F9EDA4}">
      <dgm:prSet/>
      <dgm:spPr/>
      <dgm:t>
        <a:bodyPr/>
        <a:lstStyle/>
        <a:p>
          <a:endParaRPr lang="ru-RU"/>
        </a:p>
      </dgm:t>
    </dgm:pt>
    <dgm:pt modelId="{74583AD4-0484-4C24-ADC5-5FED02B9FF2B}" type="sibTrans" cxnId="{DBE518B4-7FD2-415E-AE74-805E34F9EDA4}">
      <dgm:prSet/>
      <dgm:spPr/>
      <dgm:t>
        <a:bodyPr/>
        <a:lstStyle/>
        <a:p>
          <a:endParaRPr lang="ru-RU"/>
        </a:p>
      </dgm:t>
    </dgm:pt>
    <dgm:pt modelId="{172BA50D-FD30-40B9-9C51-200FD7FF214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9 целевых программ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22B91A-675F-4AB2-B0D4-75BF8F3C206B}" type="parTrans" cxnId="{F96960DC-E749-4443-B265-74FC27A470AF}">
      <dgm:prSet/>
      <dgm:spPr/>
      <dgm:t>
        <a:bodyPr/>
        <a:lstStyle/>
        <a:p>
          <a:endParaRPr lang="ru-RU"/>
        </a:p>
      </dgm:t>
    </dgm:pt>
    <dgm:pt modelId="{534DA84D-C95F-400D-BA44-63FC14C1BEB5}" type="sibTrans" cxnId="{F96960DC-E749-4443-B265-74FC27A470AF}">
      <dgm:prSet/>
      <dgm:spPr/>
      <dgm:t>
        <a:bodyPr/>
        <a:lstStyle/>
        <a:p>
          <a:endParaRPr lang="ru-RU"/>
        </a:p>
      </dgm:t>
    </dgm:pt>
    <dgm:pt modelId="{0A696369-3840-4556-90D7-7D4C8B66668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117,8 млн.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D035DF-0343-4F30-ACE9-837CA06A76D3}" type="parTrans" cxnId="{FD7E71D5-E40D-4867-BC0B-E74C426027A2}">
      <dgm:prSet/>
      <dgm:spPr/>
      <dgm:t>
        <a:bodyPr/>
        <a:lstStyle/>
        <a:p>
          <a:endParaRPr lang="ru-RU"/>
        </a:p>
      </dgm:t>
    </dgm:pt>
    <dgm:pt modelId="{128B621D-EAF8-4493-BDF8-ED7C060A3A44}" type="sibTrans" cxnId="{FD7E71D5-E40D-4867-BC0B-E74C426027A2}">
      <dgm:prSet/>
      <dgm:spPr/>
      <dgm:t>
        <a:bodyPr/>
        <a:lstStyle/>
        <a:p>
          <a:endParaRPr lang="ru-RU"/>
        </a:p>
      </dgm:t>
    </dgm:pt>
    <dgm:pt modelId="{E2579B2F-76E5-4B58-A65A-2128FA3883AF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2015 </a:t>
          </a:r>
          <a:endParaRPr lang="ru-RU" dirty="0"/>
        </a:p>
      </dgm:t>
    </dgm:pt>
    <dgm:pt modelId="{B825AC7F-71F5-4319-ACF2-6B2EC286BD85}" type="parTrans" cxnId="{1A54C109-75D4-44EE-92DE-BE7FFDCCF0E4}">
      <dgm:prSet/>
      <dgm:spPr/>
      <dgm:t>
        <a:bodyPr/>
        <a:lstStyle/>
        <a:p>
          <a:endParaRPr lang="ru-RU"/>
        </a:p>
      </dgm:t>
    </dgm:pt>
    <dgm:pt modelId="{B4FA7156-5457-4240-B2D8-B0E8B3A04EEC}" type="sibTrans" cxnId="{1A54C109-75D4-44EE-92DE-BE7FFDCCF0E4}">
      <dgm:prSet/>
      <dgm:spPr/>
      <dgm:t>
        <a:bodyPr/>
        <a:lstStyle/>
        <a:p>
          <a:endParaRPr lang="ru-RU"/>
        </a:p>
      </dgm:t>
    </dgm:pt>
    <dgm:pt modelId="{E7CD99EB-AE53-409E-9E00-20F11A3AA25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6 целевых программ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0C6625-29E9-418E-AFC8-920AF3F9922C}" type="parTrans" cxnId="{7915C810-B239-48E0-A0A3-E5436DB36C71}">
      <dgm:prSet/>
      <dgm:spPr/>
      <dgm:t>
        <a:bodyPr/>
        <a:lstStyle/>
        <a:p>
          <a:endParaRPr lang="ru-RU"/>
        </a:p>
      </dgm:t>
    </dgm:pt>
    <dgm:pt modelId="{194ABB60-C862-46F9-97ED-1DE326FE16DA}" type="sibTrans" cxnId="{7915C810-B239-48E0-A0A3-E5436DB36C71}">
      <dgm:prSet/>
      <dgm:spPr/>
      <dgm:t>
        <a:bodyPr/>
        <a:lstStyle/>
        <a:p>
          <a:endParaRPr lang="ru-RU"/>
        </a:p>
      </dgm:t>
    </dgm:pt>
    <dgm:pt modelId="{3F7F9FB7-6E80-4286-B355-4864176640C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80,0 млн. рублей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5010987-6757-4409-A6D8-16FC08647E60}" type="parTrans" cxnId="{F0DC33D3-ACD0-4FF2-89F5-6737F8DFC68E}">
      <dgm:prSet/>
      <dgm:spPr/>
      <dgm:t>
        <a:bodyPr/>
        <a:lstStyle/>
        <a:p>
          <a:endParaRPr lang="ru-RU"/>
        </a:p>
      </dgm:t>
    </dgm:pt>
    <dgm:pt modelId="{D1A77CD3-5E53-40C6-836F-26CCD51D29C2}" type="sibTrans" cxnId="{F0DC33D3-ACD0-4FF2-89F5-6737F8DFC68E}">
      <dgm:prSet/>
      <dgm:spPr/>
      <dgm:t>
        <a:bodyPr/>
        <a:lstStyle/>
        <a:p>
          <a:endParaRPr lang="ru-RU"/>
        </a:p>
      </dgm:t>
    </dgm:pt>
    <dgm:pt modelId="{07479522-77D2-403B-86F0-A164E6C183BB}" type="pres">
      <dgm:prSet presAssocID="{121D1F09-CB48-4B6F-A3F8-E96DE11FA2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1EEF23-B656-44DD-933C-70F4333E6A77}" type="pres">
      <dgm:prSet presAssocID="{BD88F181-E545-45A6-BC39-F7F768AA64AB}" presName="composite" presStyleCnt="0"/>
      <dgm:spPr/>
    </dgm:pt>
    <dgm:pt modelId="{5ADA2D92-3123-4413-BD8D-8606CE9F67CE}" type="pres">
      <dgm:prSet presAssocID="{BD88F181-E545-45A6-BC39-F7F768AA64AB}" presName="parentText" presStyleLbl="alignNode1" presStyleIdx="0" presStyleCnt="3" custLinFactNeighborX="0" custLinFactNeighborY="-10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BA26C-2C80-46DF-B5F5-27EA8AD69721}" type="pres">
      <dgm:prSet presAssocID="{BD88F181-E545-45A6-BC39-F7F768AA64AB}" presName="descendantText" presStyleLbl="alignAcc1" presStyleIdx="0" presStyleCnt="3" custLinFactNeighborX="510" custLinFactNeighborY="-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ADB7-3472-4E22-96BD-8FDCC4C086AE}" type="pres">
      <dgm:prSet presAssocID="{D6EB170D-6B4F-4547-975A-B0A589C5345E}" presName="sp" presStyleCnt="0"/>
      <dgm:spPr/>
    </dgm:pt>
    <dgm:pt modelId="{AF00AE3B-7D8F-4FA6-8D2E-53207D456F83}" type="pres">
      <dgm:prSet presAssocID="{665188F5-04D0-43C3-BB91-528196D8D2AD}" presName="composite" presStyleCnt="0"/>
      <dgm:spPr/>
    </dgm:pt>
    <dgm:pt modelId="{D9EBE9B3-9803-47E7-9703-F2046594DE6B}" type="pres">
      <dgm:prSet presAssocID="{665188F5-04D0-43C3-BB91-528196D8D2AD}" presName="parentText" presStyleLbl="alignNode1" presStyleIdx="1" presStyleCnt="3" custLinFactNeighborX="0" custLinFactNeighborY="-17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662BB-BF54-45BB-92AF-AD42EF951388}" type="pres">
      <dgm:prSet presAssocID="{665188F5-04D0-43C3-BB91-528196D8D2A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C79BE-4AB6-44FB-94AE-9A22ED0CEEE7}" type="pres">
      <dgm:prSet presAssocID="{74583AD4-0484-4C24-ADC5-5FED02B9FF2B}" presName="sp" presStyleCnt="0"/>
      <dgm:spPr/>
    </dgm:pt>
    <dgm:pt modelId="{879616B9-7CD3-428D-9D2E-93C625F03876}" type="pres">
      <dgm:prSet presAssocID="{E2579B2F-76E5-4B58-A65A-2128FA3883AF}" presName="composite" presStyleCnt="0"/>
      <dgm:spPr/>
    </dgm:pt>
    <dgm:pt modelId="{20E78AD0-9B24-48EC-A6AA-E367B4EAB6F1}" type="pres">
      <dgm:prSet presAssocID="{E2579B2F-76E5-4B58-A65A-2128FA3883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2E6D5-E07F-49EA-9118-15D8B4956865}" type="pres">
      <dgm:prSet presAssocID="{E2579B2F-76E5-4B58-A65A-2128FA3883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243C35-9A2C-4FEF-9998-4980E7F80756}" type="presOf" srcId="{BD88F181-E545-45A6-BC39-F7F768AA64AB}" destId="{5ADA2D92-3123-4413-BD8D-8606CE9F67CE}" srcOrd="0" destOrd="0" presId="urn:microsoft.com/office/officeart/2005/8/layout/chevron2"/>
    <dgm:cxn modelId="{F96960DC-E749-4443-B265-74FC27A470AF}" srcId="{665188F5-04D0-43C3-BB91-528196D8D2AD}" destId="{172BA50D-FD30-40B9-9C51-200FD7FF2141}" srcOrd="0" destOrd="0" parTransId="{2622B91A-675F-4AB2-B0D4-75BF8F3C206B}" sibTransId="{534DA84D-C95F-400D-BA44-63FC14C1BEB5}"/>
    <dgm:cxn modelId="{0B6C6B35-A6E8-4C3C-AD27-294C81543BF1}" type="presOf" srcId="{0A696369-3840-4556-90D7-7D4C8B66668E}" destId="{C23662BB-BF54-45BB-92AF-AD42EF951388}" srcOrd="0" destOrd="1" presId="urn:microsoft.com/office/officeart/2005/8/layout/chevron2"/>
    <dgm:cxn modelId="{7E2B5E57-C624-4A7C-A5CA-74D0C7F2A299}" type="presOf" srcId="{E2579B2F-76E5-4B58-A65A-2128FA3883AF}" destId="{20E78AD0-9B24-48EC-A6AA-E367B4EAB6F1}" srcOrd="0" destOrd="0" presId="urn:microsoft.com/office/officeart/2005/8/layout/chevron2"/>
    <dgm:cxn modelId="{DBE518B4-7FD2-415E-AE74-805E34F9EDA4}" srcId="{121D1F09-CB48-4B6F-A3F8-E96DE11FA2ED}" destId="{665188F5-04D0-43C3-BB91-528196D8D2AD}" srcOrd="1" destOrd="0" parTransId="{7A77BF83-5B4D-45B0-BF43-78ECD7339CC6}" sibTransId="{74583AD4-0484-4C24-ADC5-5FED02B9FF2B}"/>
    <dgm:cxn modelId="{DDF13EA9-581B-450B-A3C9-B0E18688D9EB}" srcId="{BD88F181-E545-45A6-BC39-F7F768AA64AB}" destId="{53D71C96-9C90-4D02-9A2A-A6B35261DED5}" srcOrd="1" destOrd="0" parTransId="{9875259F-AF6C-481A-BBAF-26A13FA02E58}" sibTransId="{7CAFF1C7-3493-4A01-8489-F09CE243A0CA}"/>
    <dgm:cxn modelId="{B0A5CAC9-B863-46A8-B8A0-343AE4C3BA94}" type="presOf" srcId="{E7CD99EB-AE53-409E-9E00-20F11A3AA25F}" destId="{8DD2E6D5-E07F-49EA-9118-15D8B4956865}" srcOrd="0" destOrd="0" presId="urn:microsoft.com/office/officeart/2005/8/layout/chevron2"/>
    <dgm:cxn modelId="{1A54C109-75D4-44EE-92DE-BE7FFDCCF0E4}" srcId="{121D1F09-CB48-4B6F-A3F8-E96DE11FA2ED}" destId="{E2579B2F-76E5-4B58-A65A-2128FA3883AF}" srcOrd="2" destOrd="0" parTransId="{B825AC7F-71F5-4319-ACF2-6B2EC286BD85}" sibTransId="{B4FA7156-5457-4240-B2D8-B0E8B3A04EEC}"/>
    <dgm:cxn modelId="{53CF2B41-E728-4B01-8556-8EC6C2CF5E04}" type="presOf" srcId="{172BA50D-FD30-40B9-9C51-200FD7FF2141}" destId="{C23662BB-BF54-45BB-92AF-AD42EF951388}" srcOrd="0" destOrd="0" presId="urn:microsoft.com/office/officeart/2005/8/layout/chevron2"/>
    <dgm:cxn modelId="{F0048E0E-62A9-45AC-A4EC-E9A61578BDBB}" srcId="{121D1F09-CB48-4B6F-A3F8-E96DE11FA2ED}" destId="{BD88F181-E545-45A6-BC39-F7F768AA64AB}" srcOrd="0" destOrd="0" parTransId="{6FB20016-2BE3-4407-AAAF-F70901CA907A}" sibTransId="{D6EB170D-6B4F-4547-975A-B0A589C5345E}"/>
    <dgm:cxn modelId="{9B6332B1-D975-4C43-9EAB-799496A52092}" type="presOf" srcId="{3F7F9FB7-6E80-4286-B355-4864176640CD}" destId="{8DD2E6D5-E07F-49EA-9118-15D8B4956865}" srcOrd="0" destOrd="1" presId="urn:microsoft.com/office/officeart/2005/8/layout/chevron2"/>
    <dgm:cxn modelId="{84FF10D5-B60D-4237-9FE2-EBBD58FF027C}" type="presOf" srcId="{7EE8A1BB-64EF-439F-9BEE-F8FBEA786D13}" destId="{A5DBA26C-2C80-46DF-B5F5-27EA8AD69721}" srcOrd="0" destOrd="0" presId="urn:microsoft.com/office/officeart/2005/8/layout/chevron2"/>
    <dgm:cxn modelId="{7915C810-B239-48E0-A0A3-E5436DB36C71}" srcId="{E2579B2F-76E5-4B58-A65A-2128FA3883AF}" destId="{E7CD99EB-AE53-409E-9E00-20F11A3AA25F}" srcOrd="0" destOrd="0" parTransId="{810C6625-29E9-418E-AFC8-920AF3F9922C}" sibTransId="{194ABB60-C862-46F9-97ED-1DE326FE16DA}"/>
    <dgm:cxn modelId="{205D88D7-1118-4DBD-981D-A0787D026098}" type="presOf" srcId="{665188F5-04D0-43C3-BB91-528196D8D2AD}" destId="{D9EBE9B3-9803-47E7-9703-F2046594DE6B}" srcOrd="0" destOrd="0" presId="urn:microsoft.com/office/officeart/2005/8/layout/chevron2"/>
    <dgm:cxn modelId="{4DF628A1-1196-4513-99B6-80C78B46B710}" srcId="{BD88F181-E545-45A6-BC39-F7F768AA64AB}" destId="{7EE8A1BB-64EF-439F-9BEE-F8FBEA786D13}" srcOrd="0" destOrd="0" parTransId="{57BCFF12-8322-4411-8844-D8CB4D359BF8}" sibTransId="{348909C8-175B-4598-9AE0-D2A7119042D0}"/>
    <dgm:cxn modelId="{CBE77E39-9B98-44FD-A865-EB00FA9E341E}" type="presOf" srcId="{121D1F09-CB48-4B6F-A3F8-E96DE11FA2ED}" destId="{07479522-77D2-403B-86F0-A164E6C183BB}" srcOrd="0" destOrd="0" presId="urn:microsoft.com/office/officeart/2005/8/layout/chevron2"/>
    <dgm:cxn modelId="{85592C7F-0AB4-421D-843C-268F7207F586}" type="presOf" srcId="{53D71C96-9C90-4D02-9A2A-A6B35261DED5}" destId="{A5DBA26C-2C80-46DF-B5F5-27EA8AD69721}" srcOrd="0" destOrd="1" presId="urn:microsoft.com/office/officeart/2005/8/layout/chevron2"/>
    <dgm:cxn modelId="{FD7E71D5-E40D-4867-BC0B-E74C426027A2}" srcId="{665188F5-04D0-43C3-BB91-528196D8D2AD}" destId="{0A696369-3840-4556-90D7-7D4C8B66668E}" srcOrd="1" destOrd="0" parTransId="{94D035DF-0343-4F30-ACE9-837CA06A76D3}" sibTransId="{128B621D-EAF8-4493-BDF8-ED7C060A3A44}"/>
    <dgm:cxn modelId="{F0DC33D3-ACD0-4FF2-89F5-6737F8DFC68E}" srcId="{E2579B2F-76E5-4B58-A65A-2128FA3883AF}" destId="{3F7F9FB7-6E80-4286-B355-4864176640CD}" srcOrd="1" destOrd="0" parTransId="{55010987-6757-4409-A6D8-16FC08647E60}" sibTransId="{D1A77CD3-5E53-40C6-836F-26CCD51D29C2}"/>
    <dgm:cxn modelId="{F55E7C48-154A-4876-B94B-81A69D24B872}" type="presParOf" srcId="{07479522-77D2-403B-86F0-A164E6C183BB}" destId="{E81EEF23-B656-44DD-933C-70F4333E6A77}" srcOrd="0" destOrd="0" presId="urn:microsoft.com/office/officeart/2005/8/layout/chevron2"/>
    <dgm:cxn modelId="{DAF28978-86D6-4932-B643-1B1ED4CE6121}" type="presParOf" srcId="{E81EEF23-B656-44DD-933C-70F4333E6A77}" destId="{5ADA2D92-3123-4413-BD8D-8606CE9F67CE}" srcOrd="0" destOrd="0" presId="urn:microsoft.com/office/officeart/2005/8/layout/chevron2"/>
    <dgm:cxn modelId="{B1D21739-F251-46F1-B1A7-B5E3645E9381}" type="presParOf" srcId="{E81EEF23-B656-44DD-933C-70F4333E6A77}" destId="{A5DBA26C-2C80-46DF-B5F5-27EA8AD69721}" srcOrd="1" destOrd="0" presId="urn:microsoft.com/office/officeart/2005/8/layout/chevron2"/>
    <dgm:cxn modelId="{ABFA9193-CB78-478B-AC65-4B1EC320D8B6}" type="presParOf" srcId="{07479522-77D2-403B-86F0-A164E6C183BB}" destId="{28E8ADB7-3472-4E22-96BD-8FDCC4C086AE}" srcOrd="1" destOrd="0" presId="urn:microsoft.com/office/officeart/2005/8/layout/chevron2"/>
    <dgm:cxn modelId="{F3FC6AEC-BD77-4D8C-A7BE-01A17A82587E}" type="presParOf" srcId="{07479522-77D2-403B-86F0-A164E6C183BB}" destId="{AF00AE3B-7D8F-4FA6-8D2E-53207D456F83}" srcOrd="2" destOrd="0" presId="urn:microsoft.com/office/officeart/2005/8/layout/chevron2"/>
    <dgm:cxn modelId="{F86FFA83-ABE6-48C1-AD37-836231BFEFDE}" type="presParOf" srcId="{AF00AE3B-7D8F-4FA6-8D2E-53207D456F83}" destId="{D9EBE9B3-9803-47E7-9703-F2046594DE6B}" srcOrd="0" destOrd="0" presId="urn:microsoft.com/office/officeart/2005/8/layout/chevron2"/>
    <dgm:cxn modelId="{586070D0-983B-48A2-9357-C24D6B5352BE}" type="presParOf" srcId="{AF00AE3B-7D8F-4FA6-8D2E-53207D456F83}" destId="{C23662BB-BF54-45BB-92AF-AD42EF951388}" srcOrd="1" destOrd="0" presId="urn:microsoft.com/office/officeart/2005/8/layout/chevron2"/>
    <dgm:cxn modelId="{CF6D08A0-3D28-4A7F-B208-D397069249B7}" type="presParOf" srcId="{07479522-77D2-403B-86F0-A164E6C183BB}" destId="{131C79BE-4AB6-44FB-94AE-9A22ED0CEEE7}" srcOrd="3" destOrd="0" presId="urn:microsoft.com/office/officeart/2005/8/layout/chevron2"/>
    <dgm:cxn modelId="{D37D72BF-9577-49AD-8C54-F36C73C560CA}" type="presParOf" srcId="{07479522-77D2-403B-86F0-A164E6C183BB}" destId="{879616B9-7CD3-428D-9D2E-93C625F03876}" srcOrd="4" destOrd="0" presId="urn:microsoft.com/office/officeart/2005/8/layout/chevron2"/>
    <dgm:cxn modelId="{1EE547B3-849A-4A28-AB61-82A338D5B267}" type="presParOf" srcId="{879616B9-7CD3-428D-9D2E-93C625F03876}" destId="{20E78AD0-9B24-48EC-A6AA-E367B4EAB6F1}" srcOrd="0" destOrd="0" presId="urn:microsoft.com/office/officeart/2005/8/layout/chevron2"/>
    <dgm:cxn modelId="{60200341-44E7-43ED-B343-3561518EEFE1}" type="presParOf" srcId="{879616B9-7CD3-428D-9D2E-93C625F03876}" destId="{8DD2E6D5-E07F-49EA-9118-15D8B4956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68D73D-A566-42DE-98DC-C62AACE325A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30089-CBA3-49F9-B83E-D7490C76C8F5}">
      <dgm:prSet phldrT="[Текст]" custT="1"/>
      <dgm:spPr>
        <a:solidFill>
          <a:srgbClr val="DB87FD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72,7 млн. рублей</a:t>
          </a:r>
          <a:endParaRPr lang="ru-RU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CA8757-D24C-4F69-8B14-54A84CDECF5D}" type="parTrans" cxnId="{40948441-E2A1-4B63-8996-26A065E116EA}">
      <dgm:prSet/>
      <dgm:spPr/>
      <dgm:t>
        <a:bodyPr/>
        <a:lstStyle/>
        <a:p>
          <a:endParaRPr lang="ru-RU"/>
        </a:p>
      </dgm:t>
    </dgm:pt>
    <dgm:pt modelId="{0FFA5B55-86DD-4621-B1C4-8F4097ADB645}" type="sibTrans" cxnId="{40948441-E2A1-4B63-8996-26A065E116EA}">
      <dgm:prSet/>
      <dgm:spPr/>
      <dgm:t>
        <a:bodyPr/>
        <a:lstStyle/>
        <a:p>
          <a:endParaRPr lang="ru-RU"/>
        </a:p>
      </dgm:t>
    </dgm:pt>
    <dgm:pt modelId="{7A82587D-90F5-4493-88A3-AF55DE1A3280}">
      <dgm:prSet phldrT="[Текст]" custT="1"/>
      <dgm:spPr/>
      <dgm:t>
        <a:bodyPr/>
        <a:lstStyle/>
        <a:p>
          <a:r>
            <a:rPr lang="ru-RU" sz="1600" dirty="0" smtClean="0"/>
            <a:t>Содержание автомобильных дорог</a:t>
          </a:r>
          <a:endParaRPr lang="ru-RU" sz="1600" dirty="0"/>
        </a:p>
      </dgm:t>
    </dgm:pt>
    <dgm:pt modelId="{88138921-8B7E-45CD-BE1A-22A7816E325A}" type="parTrans" cxnId="{E556C3A1-A991-4D3D-9AEC-161BF1ADEA42}">
      <dgm:prSet/>
      <dgm:spPr/>
      <dgm:t>
        <a:bodyPr/>
        <a:lstStyle/>
        <a:p>
          <a:endParaRPr lang="ru-RU"/>
        </a:p>
      </dgm:t>
    </dgm:pt>
    <dgm:pt modelId="{22B33C22-3EB9-45AD-9688-48840609E630}" type="sibTrans" cxnId="{E556C3A1-A991-4D3D-9AEC-161BF1ADEA42}">
      <dgm:prSet/>
      <dgm:spPr/>
      <dgm:t>
        <a:bodyPr/>
        <a:lstStyle/>
        <a:p>
          <a:endParaRPr lang="ru-RU"/>
        </a:p>
      </dgm:t>
    </dgm:pt>
    <dgm:pt modelId="{7D5098B1-7D97-4267-AFA2-3D338E87EE4E}">
      <dgm:prSet phldrT="[Текст]" custT="1"/>
      <dgm:spPr>
        <a:solidFill>
          <a:srgbClr val="00A7E2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28,3 млн. рублей</a:t>
          </a:r>
          <a:endParaRPr lang="ru-RU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09EBC4-EA87-4D8D-AADE-CF9527DD488E}" type="parTrans" cxnId="{AC01F065-5E65-4FA4-A9CC-A4DC1C58C9CA}">
      <dgm:prSet/>
      <dgm:spPr/>
      <dgm:t>
        <a:bodyPr/>
        <a:lstStyle/>
        <a:p>
          <a:endParaRPr lang="ru-RU"/>
        </a:p>
      </dgm:t>
    </dgm:pt>
    <dgm:pt modelId="{34A0F308-1C73-4F0C-8CEF-1F64C268F19A}" type="sibTrans" cxnId="{AC01F065-5E65-4FA4-A9CC-A4DC1C58C9CA}">
      <dgm:prSet/>
      <dgm:spPr/>
      <dgm:t>
        <a:bodyPr/>
        <a:lstStyle/>
        <a:p>
          <a:endParaRPr lang="ru-RU"/>
        </a:p>
      </dgm:t>
    </dgm:pt>
    <dgm:pt modelId="{C40B5E1C-367D-41E4-A0C0-2DF87A31EDD4}">
      <dgm:prSet phldrT="[Текст]" custT="1"/>
      <dgm:spPr/>
      <dgm:t>
        <a:bodyPr/>
        <a:lstStyle/>
        <a:p>
          <a:r>
            <a:rPr lang="ru-RU" sz="1600" dirty="0" smtClean="0"/>
            <a:t>Содержание автомобильных дорог</a:t>
          </a:r>
          <a:endParaRPr lang="ru-RU" sz="1600" dirty="0"/>
        </a:p>
      </dgm:t>
    </dgm:pt>
    <dgm:pt modelId="{A4A01298-DDA0-417B-B186-AD108DE86B34}" type="parTrans" cxnId="{CFAA4D30-79EB-4960-A225-1224289685BB}">
      <dgm:prSet/>
      <dgm:spPr/>
      <dgm:t>
        <a:bodyPr/>
        <a:lstStyle/>
        <a:p>
          <a:endParaRPr lang="ru-RU"/>
        </a:p>
      </dgm:t>
    </dgm:pt>
    <dgm:pt modelId="{A337D11E-D3AC-4F1C-8191-DFB49E950F40}" type="sibTrans" cxnId="{CFAA4D30-79EB-4960-A225-1224289685BB}">
      <dgm:prSet/>
      <dgm:spPr/>
      <dgm:t>
        <a:bodyPr/>
        <a:lstStyle/>
        <a:p>
          <a:endParaRPr lang="ru-RU"/>
        </a:p>
      </dgm:t>
    </dgm:pt>
    <dgm:pt modelId="{4B75ED0F-65C8-4682-826C-E7B0D391BDF8}">
      <dgm:prSet phldrT="[Текст]" custT="1"/>
      <dgm:spPr>
        <a:solidFill>
          <a:srgbClr val="80C535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28,5 млн. рублей</a:t>
          </a:r>
          <a:endParaRPr lang="ru-RU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9FB430-9B5A-49FA-8F67-2F7963D7383F}" type="parTrans" cxnId="{249D4ED2-D7E3-4C91-8258-E513DE2542D8}">
      <dgm:prSet/>
      <dgm:spPr/>
      <dgm:t>
        <a:bodyPr/>
        <a:lstStyle/>
        <a:p>
          <a:endParaRPr lang="ru-RU"/>
        </a:p>
      </dgm:t>
    </dgm:pt>
    <dgm:pt modelId="{AD9F3F2E-C868-42CE-BFD8-3B6BD65B458A}" type="sibTrans" cxnId="{249D4ED2-D7E3-4C91-8258-E513DE2542D8}">
      <dgm:prSet/>
      <dgm:spPr/>
      <dgm:t>
        <a:bodyPr/>
        <a:lstStyle/>
        <a:p>
          <a:endParaRPr lang="ru-RU"/>
        </a:p>
      </dgm:t>
    </dgm:pt>
    <dgm:pt modelId="{79CC0430-1F46-4B63-8D06-15D9CD82038F}">
      <dgm:prSet phldrT="[Текст]" custT="1"/>
      <dgm:spPr/>
      <dgm:t>
        <a:bodyPr/>
        <a:lstStyle/>
        <a:p>
          <a:r>
            <a:rPr lang="ru-RU" sz="1600" dirty="0" smtClean="0"/>
            <a:t>Содержание автомобильных дорог</a:t>
          </a:r>
          <a:endParaRPr lang="ru-RU" sz="1600" dirty="0"/>
        </a:p>
      </dgm:t>
    </dgm:pt>
    <dgm:pt modelId="{E6C85960-A8B9-4060-A512-35DADA796C4D}" type="parTrans" cxnId="{EE1024B4-4DEB-44A1-AC05-E1432511E2DF}">
      <dgm:prSet/>
      <dgm:spPr/>
      <dgm:t>
        <a:bodyPr/>
        <a:lstStyle/>
        <a:p>
          <a:endParaRPr lang="ru-RU"/>
        </a:p>
      </dgm:t>
    </dgm:pt>
    <dgm:pt modelId="{CAB9FDB5-FE4C-4265-993C-29735944EE43}" type="sibTrans" cxnId="{EE1024B4-4DEB-44A1-AC05-E1432511E2DF}">
      <dgm:prSet/>
      <dgm:spPr/>
      <dgm:t>
        <a:bodyPr/>
        <a:lstStyle/>
        <a:p>
          <a:endParaRPr lang="ru-RU"/>
        </a:p>
      </dgm:t>
    </dgm:pt>
    <dgm:pt modelId="{6A49D3E9-9914-4229-B24F-B8780119D5EA}">
      <dgm:prSet phldrT="[Текст]" custT="1"/>
      <dgm:spPr/>
      <dgm:t>
        <a:bodyPr/>
        <a:lstStyle/>
        <a:p>
          <a:r>
            <a:rPr lang="ru-RU" sz="1600" dirty="0" smtClean="0"/>
            <a:t>Текущий ремонт дорог</a:t>
          </a:r>
          <a:endParaRPr lang="ru-RU" sz="1600" dirty="0"/>
        </a:p>
      </dgm:t>
    </dgm:pt>
    <dgm:pt modelId="{9D323AA0-C988-4651-BEE8-A1FAB792FFAF}" type="parTrans" cxnId="{31A6457E-9FCA-436E-85A8-A32C14EF3955}">
      <dgm:prSet/>
      <dgm:spPr/>
      <dgm:t>
        <a:bodyPr/>
        <a:lstStyle/>
        <a:p>
          <a:endParaRPr lang="ru-RU"/>
        </a:p>
      </dgm:t>
    </dgm:pt>
    <dgm:pt modelId="{CA770190-066E-452D-863A-B9365BBB6226}" type="sibTrans" cxnId="{31A6457E-9FCA-436E-85A8-A32C14EF3955}">
      <dgm:prSet/>
      <dgm:spPr/>
      <dgm:t>
        <a:bodyPr/>
        <a:lstStyle/>
        <a:p>
          <a:endParaRPr lang="ru-RU"/>
        </a:p>
      </dgm:t>
    </dgm:pt>
    <dgm:pt modelId="{318E84CD-64BA-4528-A455-6227624B71C8}">
      <dgm:prSet phldrT="[Текст]" custT="1"/>
      <dgm:spPr/>
      <dgm:t>
        <a:bodyPr/>
        <a:lstStyle/>
        <a:p>
          <a:r>
            <a:rPr lang="ru-RU" sz="1600" dirty="0" smtClean="0"/>
            <a:t>Межбюджетные трансферты поселениям</a:t>
          </a:r>
          <a:endParaRPr lang="ru-RU" sz="1600" dirty="0"/>
        </a:p>
      </dgm:t>
    </dgm:pt>
    <dgm:pt modelId="{3087EE0D-1F11-4E80-9501-CBB831B36929}" type="parTrans" cxnId="{06617BD6-E680-4738-B8D8-F8A4E7DFD810}">
      <dgm:prSet/>
      <dgm:spPr/>
      <dgm:t>
        <a:bodyPr/>
        <a:lstStyle/>
        <a:p>
          <a:endParaRPr lang="ru-RU"/>
        </a:p>
      </dgm:t>
    </dgm:pt>
    <dgm:pt modelId="{DAE34FD9-C970-4708-B6F0-7D4747625B7D}" type="sibTrans" cxnId="{06617BD6-E680-4738-B8D8-F8A4E7DFD810}">
      <dgm:prSet/>
      <dgm:spPr/>
      <dgm:t>
        <a:bodyPr/>
        <a:lstStyle/>
        <a:p>
          <a:endParaRPr lang="ru-RU"/>
        </a:p>
      </dgm:t>
    </dgm:pt>
    <dgm:pt modelId="{B1EFA32B-41EF-480E-A7F5-F0B312EEC40E}" type="pres">
      <dgm:prSet presAssocID="{5868D73D-A566-42DE-98DC-C62AACE325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17DDF-6161-4E43-AB08-807A4864312E}" type="pres">
      <dgm:prSet presAssocID="{51330089-CBA3-49F9-B83E-D7490C76C8F5}" presName="composite" presStyleCnt="0"/>
      <dgm:spPr/>
    </dgm:pt>
    <dgm:pt modelId="{9E8566B7-154A-4077-B134-3C7479FFDC7E}" type="pres">
      <dgm:prSet presAssocID="{51330089-CBA3-49F9-B83E-D7490C76C8F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5F6DE-C4D1-429C-A451-EFF2372ECC5B}" type="pres">
      <dgm:prSet presAssocID="{51330089-CBA3-49F9-B83E-D7490C76C8F5}" presName="parSh" presStyleLbl="node1" presStyleIdx="0" presStyleCnt="3" custScaleX="99657" custLinFactNeighborX="1997" custLinFactNeighborY="-65"/>
      <dgm:spPr/>
      <dgm:t>
        <a:bodyPr/>
        <a:lstStyle/>
        <a:p>
          <a:endParaRPr lang="ru-RU"/>
        </a:p>
      </dgm:t>
    </dgm:pt>
    <dgm:pt modelId="{CF041E57-EA2E-4AC3-9FC6-69D5B49700D0}" type="pres">
      <dgm:prSet presAssocID="{51330089-CBA3-49F9-B83E-D7490C76C8F5}" presName="desTx" presStyleLbl="fgAcc1" presStyleIdx="0" presStyleCnt="3" custScaleX="127771" custScaleY="90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85578-13E4-499D-AD6A-B383F772BEC3}" type="pres">
      <dgm:prSet presAssocID="{0FFA5B55-86DD-4621-B1C4-8F4097ADB64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860FA46-7012-488A-982A-C293BA85CAC2}" type="pres">
      <dgm:prSet presAssocID="{0FFA5B55-86DD-4621-B1C4-8F4097ADB645}" presName="connTx" presStyleLbl="sibTrans2D1" presStyleIdx="0" presStyleCnt="2"/>
      <dgm:spPr/>
      <dgm:t>
        <a:bodyPr/>
        <a:lstStyle/>
        <a:p>
          <a:endParaRPr lang="ru-RU"/>
        </a:p>
      </dgm:t>
    </dgm:pt>
    <dgm:pt modelId="{80255E05-D0B4-4FFF-AC7C-E7512117E330}" type="pres">
      <dgm:prSet presAssocID="{7D5098B1-7D97-4267-AFA2-3D338E87EE4E}" presName="composite" presStyleCnt="0"/>
      <dgm:spPr/>
    </dgm:pt>
    <dgm:pt modelId="{D1F62311-A317-4B11-A051-D47C16377D13}" type="pres">
      <dgm:prSet presAssocID="{7D5098B1-7D97-4267-AFA2-3D338E87EE4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5CCB1-439A-4C5F-BF41-AB043032CF5C}" type="pres">
      <dgm:prSet presAssocID="{7D5098B1-7D97-4267-AFA2-3D338E87EE4E}" presName="parSh" presStyleLbl="node1" presStyleIdx="1" presStyleCnt="3" custLinFactNeighborX="2287" custLinFactNeighborY="-49769"/>
      <dgm:spPr/>
      <dgm:t>
        <a:bodyPr/>
        <a:lstStyle/>
        <a:p>
          <a:endParaRPr lang="ru-RU"/>
        </a:p>
      </dgm:t>
    </dgm:pt>
    <dgm:pt modelId="{AEAB0D1E-708E-409E-B102-9381B81277B1}" type="pres">
      <dgm:prSet presAssocID="{7D5098B1-7D97-4267-AFA2-3D338E87EE4E}" presName="desTx" presStyleLbl="fgAcc1" presStyleIdx="1" presStyleCnt="3" custScaleX="121724" custScaleY="66044" custLinFactNeighborX="1859" custLinFactNeighborY="-36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ADB2C-B847-4066-93F9-E2D9A36ACD4C}" type="pres">
      <dgm:prSet presAssocID="{34A0F308-1C73-4F0C-8CEF-1F64C268F19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D787B42-619B-4917-B83F-5C30661A6384}" type="pres">
      <dgm:prSet presAssocID="{34A0F308-1C73-4F0C-8CEF-1F64C268F19A}" presName="connTx" presStyleLbl="sibTrans2D1" presStyleIdx="1" presStyleCnt="2"/>
      <dgm:spPr/>
      <dgm:t>
        <a:bodyPr/>
        <a:lstStyle/>
        <a:p>
          <a:endParaRPr lang="ru-RU"/>
        </a:p>
      </dgm:t>
    </dgm:pt>
    <dgm:pt modelId="{8EA84602-CA80-44BC-8CF3-2A50A46D1429}" type="pres">
      <dgm:prSet presAssocID="{4B75ED0F-65C8-4682-826C-E7B0D391BDF8}" presName="composite" presStyleCnt="0"/>
      <dgm:spPr/>
    </dgm:pt>
    <dgm:pt modelId="{0F782A3A-5FBF-40C4-83EF-F1C0D8F922AB}" type="pres">
      <dgm:prSet presAssocID="{4B75ED0F-65C8-4682-826C-E7B0D391BDF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13E1D-E907-4CC1-8C2B-BA77300EB7ED}" type="pres">
      <dgm:prSet presAssocID="{4B75ED0F-65C8-4682-826C-E7B0D391BDF8}" presName="parSh" presStyleLbl="node1" presStyleIdx="2" presStyleCnt="3" custLinFactNeighborX="840" custLinFactNeighborY="-51010"/>
      <dgm:spPr/>
      <dgm:t>
        <a:bodyPr/>
        <a:lstStyle/>
        <a:p>
          <a:endParaRPr lang="ru-RU"/>
        </a:p>
      </dgm:t>
    </dgm:pt>
    <dgm:pt modelId="{3509D1B6-FCF5-4349-B198-158CFE9D2ED8}" type="pres">
      <dgm:prSet presAssocID="{4B75ED0F-65C8-4682-826C-E7B0D391BDF8}" presName="desTx" presStyleLbl="fgAcc1" presStyleIdx="2" presStyleCnt="3" custScaleX="122255" custScaleY="64674" custLinFactNeighborX="677" custLinFactNeighborY="-39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A6457E-9FCA-436E-85A8-A32C14EF3955}" srcId="{51330089-CBA3-49F9-B83E-D7490C76C8F5}" destId="{6A49D3E9-9914-4229-B24F-B8780119D5EA}" srcOrd="1" destOrd="0" parTransId="{9D323AA0-C988-4651-BEE8-A1FAB792FFAF}" sibTransId="{CA770190-066E-452D-863A-B9365BBB6226}"/>
    <dgm:cxn modelId="{B1195BE3-E417-4DE1-91DA-B9D7BFC9165A}" type="presOf" srcId="{79CC0430-1F46-4B63-8D06-15D9CD82038F}" destId="{3509D1B6-FCF5-4349-B198-158CFE9D2ED8}" srcOrd="0" destOrd="0" presId="urn:microsoft.com/office/officeart/2005/8/layout/process3"/>
    <dgm:cxn modelId="{71AC6744-50B3-4908-880E-56AD9411039C}" type="presOf" srcId="{318E84CD-64BA-4528-A455-6227624B71C8}" destId="{CF041E57-EA2E-4AC3-9FC6-69D5B49700D0}" srcOrd="0" destOrd="2" presId="urn:microsoft.com/office/officeart/2005/8/layout/process3"/>
    <dgm:cxn modelId="{40948441-E2A1-4B63-8996-26A065E116EA}" srcId="{5868D73D-A566-42DE-98DC-C62AACE325A4}" destId="{51330089-CBA3-49F9-B83E-D7490C76C8F5}" srcOrd="0" destOrd="0" parTransId="{C2CA8757-D24C-4F69-8B14-54A84CDECF5D}" sibTransId="{0FFA5B55-86DD-4621-B1C4-8F4097ADB645}"/>
    <dgm:cxn modelId="{CFAA4D30-79EB-4960-A225-1224289685BB}" srcId="{7D5098B1-7D97-4267-AFA2-3D338E87EE4E}" destId="{C40B5E1C-367D-41E4-A0C0-2DF87A31EDD4}" srcOrd="0" destOrd="0" parTransId="{A4A01298-DDA0-417B-B186-AD108DE86B34}" sibTransId="{A337D11E-D3AC-4F1C-8191-DFB49E950F40}"/>
    <dgm:cxn modelId="{A154EAB1-DEB2-4808-ACF9-66367C0AE1D5}" type="presOf" srcId="{7A82587D-90F5-4493-88A3-AF55DE1A3280}" destId="{CF041E57-EA2E-4AC3-9FC6-69D5B49700D0}" srcOrd="0" destOrd="0" presId="urn:microsoft.com/office/officeart/2005/8/layout/process3"/>
    <dgm:cxn modelId="{F11D6B5A-0B72-4D4F-9FA0-5C0720D02F18}" type="presOf" srcId="{7D5098B1-7D97-4267-AFA2-3D338E87EE4E}" destId="{D1F62311-A317-4B11-A051-D47C16377D13}" srcOrd="0" destOrd="0" presId="urn:microsoft.com/office/officeart/2005/8/layout/process3"/>
    <dgm:cxn modelId="{D12039BA-5CA3-4EF4-A925-A9099A709F26}" type="presOf" srcId="{0FFA5B55-86DD-4621-B1C4-8F4097ADB645}" destId="{6860FA46-7012-488A-982A-C293BA85CAC2}" srcOrd="1" destOrd="0" presId="urn:microsoft.com/office/officeart/2005/8/layout/process3"/>
    <dgm:cxn modelId="{3943B367-8579-40A9-B5CB-3F08F9FF643C}" type="presOf" srcId="{51330089-CBA3-49F9-B83E-D7490C76C8F5}" destId="{9E8566B7-154A-4077-B134-3C7479FFDC7E}" srcOrd="0" destOrd="0" presId="urn:microsoft.com/office/officeart/2005/8/layout/process3"/>
    <dgm:cxn modelId="{C237CDEE-5145-4175-A67D-E62EB3598BD4}" type="presOf" srcId="{6A49D3E9-9914-4229-B24F-B8780119D5EA}" destId="{CF041E57-EA2E-4AC3-9FC6-69D5B49700D0}" srcOrd="0" destOrd="1" presId="urn:microsoft.com/office/officeart/2005/8/layout/process3"/>
    <dgm:cxn modelId="{06617BD6-E680-4738-B8D8-F8A4E7DFD810}" srcId="{51330089-CBA3-49F9-B83E-D7490C76C8F5}" destId="{318E84CD-64BA-4528-A455-6227624B71C8}" srcOrd="2" destOrd="0" parTransId="{3087EE0D-1F11-4E80-9501-CBB831B36929}" sibTransId="{DAE34FD9-C970-4708-B6F0-7D4747625B7D}"/>
    <dgm:cxn modelId="{34FAFAB1-7A27-431A-8E18-7F290367D939}" type="presOf" srcId="{4B75ED0F-65C8-4682-826C-E7B0D391BDF8}" destId="{0F782A3A-5FBF-40C4-83EF-F1C0D8F922AB}" srcOrd="0" destOrd="0" presId="urn:microsoft.com/office/officeart/2005/8/layout/process3"/>
    <dgm:cxn modelId="{424A57BC-115D-4F0C-A117-EB27EDC0D84C}" type="presOf" srcId="{34A0F308-1C73-4F0C-8CEF-1F64C268F19A}" destId="{CD787B42-619B-4917-B83F-5C30661A6384}" srcOrd="1" destOrd="0" presId="urn:microsoft.com/office/officeart/2005/8/layout/process3"/>
    <dgm:cxn modelId="{3D341BA1-7D71-4B97-AB5B-DC90B2D05F51}" type="presOf" srcId="{7D5098B1-7D97-4267-AFA2-3D338E87EE4E}" destId="{EAC5CCB1-439A-4C5F-BF41-AB043032CF5C}" srcOrd="1" destOrd="0" presId="urn:microsoft.com/office/officeart/2005/8/layout/process3"/>
    <dgm:cxn modelId="{31D312E8-6C14-46D8-B5FE-BCA9E9F32ABF}" type="presOf" srcId="{C40B5E1C-367D-41E4-A0C0-2DF87A31EDD4}" destId="{AEAB0D1E-708E-409E-B102-9381B81277B1}" srcOrd="0" destOrd="0" presId="urn:microsoft.com/office/officeart/2005/8/layout/process3"/>
    <dgm:cxn modelId="{12D5C3A4-C50A-43E4-A818-E7DF51815A8D}" type="presOf" srcId="{5868D73D-A566-42DE-98DC-C62AACE325A4}" destId="{B1EFA32B-41EF-480E-A7F5-F0B312EEC40E}" srcOrd="0" destOrd="0" presId="urn:microsoft.com/office/officeart/2005/8/layout/process3"/>
    <dgm:cxn modelId="{F4BAF65C-C7D7-4B56-91F1-047285BF8331}" type="presOf" srcId="{4B75ED0F-65C8-4682-826C-E7B0D391BDF8}" destId="{93B13E1D-E907-4CC1-8C2B-BA77300EB7ED}" srcOrd="1" destOrd="0" presId="urn:microsoft.com/office/officeart/2005/8/layout/process3"/>
    <dgm:cxn modelId="{D88F9299-CA36-4EAF-AF9F-2F963245D1EA}" type="presOf" srcId="{51330089-CBA3-49F9-B83E-D7490C76C8F5}" destId="{E315F6DE-C4D1-429C-A451-EFF2372ECC5B}" srcOrd="1" destOrd="0" presId="urn:microsoft.com/office/officeart/2005/8/layout/process3"/>
    <dgm:cxn modelId="{E556C3A1-A991-4D3D-9AEC-161BF1ADEA42}" srcId="{51330089-CBA3-49F9-B83E-D7490C76C8F5}" destId="{7A82587D-90F5-4493-88A3-AF55DE1A3280}" srcOrd="0" destOrd="0" parTransId="{88138921-8B7E-45CD-BE1A-22A7816E325A}" sibTransId="{22B33C22-3EB9-45AD-9688-48840609E630}"/>
    <dgm:cxn modelId="{7978D333-9343-4190-BCF7-4191FACE9A45}" type="presOf" srcId="{34A0F308-1C73-4F0C-8CEF-1F64C268F19A}" destId="{DEDADB2C-B847-4066-93F9-E2D9A36ACD4C}" srcOrd="0" destOrd="0" presId="urn:microsoft.com/office/officeart/2005/8/layout/process3"/>
    <dgm:cxn modelId="{249D4ED2-D7E3-4C91-8258-E513DE2542D8}" srcId="{5868D73D-A566-42DE-98DC-C62AACE325A4}" destId="{4B75ED0F-65C8-4682-826C-E7B0D391BDF8}" srcOrd="2" destOrd="0" parTransId="{CE9FB430-9B5A-49FA-8F67-2F7963D7383F}" sibTransId="{AD9F3F2E-C868-42CE-BFD8-3B6BD65B458A}"/>
    <dgm:cxn modelId="{AC01F065-5E65-4FA4-A9CC-A4DC1C58C9CA}" srcId="{5868D73D-A566-42DE-98DC-C62AACE325A4}" destId="{7D5098B1-7D97-4267-AFA2-3D338E87EE4E}" srcOrd="1" destOrd="0" parTransId="{6A09EBC4-EA87-4D8D-AADE-CF9527DD488E}" sibTransId="{34A0F308-1C73-4F0C-8CEF-1F64C268F19A}"/>
    <dgm:cxn modelId="{EE1024B4-4DEB-44A1-AC05-E1432511E2DF}" srcId="{4B75ED0F-65C8-4682-826C-E7B0D391BDF8}" destId="{79CC0430-1F46-4B63-8D06-15D9CD82038F}" srcOrd="0" destOrd="0" parTransId="{E6C85960-A8B9-4060-A512-35DADA796C4D}" sibTransId="{CAB9FDB5-FE4C-4265-993C-29735944EE43}"/>
    <dgm:cxn modelId="{8775E78B-A04C-42BF-BBFE-1AA989FAC610}" type="presOf" srcId="{0FFA5B55-86DD-4621-B1C4-8F4097ADB645}" destId="{6DD85578-13E4-499D-AD6A-B383F772BEC3}" srcOrd="0" destOrd="0" presId="urn:microsoft.com/office/officeart/2005/8/layout/process3"/>
    <dgm:cxn modelId="{D413C9DE-6723-44E5-AAC0-2BD28AEA1EE6}" type="presParOf" srcId="{B1EFA32B-41EF-480E-A7F5-F0B312EEC40E}" destId="{50417DDF-6161-4E43-AB08-807A4864312E}" srcOrd="0" destOrd="0" presId="urn:microsoft.com/office/officeart/2005/8/layout/process3"/>
    <dgm:cxn modelId="{631E0A8F-7E6B-4BB6-8A92-7A13358ADD4F}" type="presParOf" srcId="{50417DDF-6161-4E43-AB08-807A4864312E}" destId="{9E8566B7-154A-4077-B134-3C7479FFDC7E}" srcOrd="0" destOrd="0" presId="urn:microsoft.com/office/officeart/2005/8/layout/process3"/>
    <dgm:cxn modelId="{25F12282-DE75-4028-BF62-D04032712B27}" type="presParOf" srcId="{50417DDF-6161-4E43-AB08-807A4864312E}" destId="{E315F6DE-C4D1-429C-A451-EFF2372ECC5B}" srcOrd="1" destOrd="0" presId="urn:microsoft.com/office/officeart/2005/8/layout/process3"/>
    <dgm:cxn modelId="{79F34F5B-B5CA-405C-9992-FB3D7C6868E9}" type="presParOf" srcId="{50417DDF-6161-4E43-AB08-807A4864312E}" destId="{CF041E57-EA2E-4AC3-9FC6-69D5B49700D0}" srcOrd="2" destOrd="0" presId="urn:microsoft.com/office/officeart/2005/8/layout/process3"/>
    <dgm:cxn modelId="{5C725E7C-2453-4569-9BFA-C71293606014}" type="presParOf" srcId="{B1EFA32B-41EF-480E-A7F5-F0B312EEC40E}" destId="{6DD85578-13E4-499D-AD6A-B383F772BEC3}" srcOrd="1" destOrd="0" presId="urn:microsoft.com/office/officeart/2005/8/layout/process3"/>
    <dgm:cxn modelId="{6D6053FE-68BD-47A3-9634-A554710F1114}" type="presParOf" srcId="{6DD85578-13E4-499D-AD6A-B383F772BEC3}" destId="{6860FA46-7012-488A-982A-C293BA85CAC2}" srcOrd="0" destOrd="0" presId="urn:microsoft.com/office/officeart/2005/8/layout/process3"/>
    <dgm:cxn modelId="{8A55738D-002B-451B-966C-5728246C4AEE}" type="presParOf" srcId="{B1EFA32B-41EF-480E-A7F5-F0B312EEC40E}" destId="{80255E05-D0B4-4FFF-AC7C-E7512117E330}" srcOrd="2" destOrd="0" presId="urn:microsoft.com/office/officeart/2005/8/layout/process3"/>
    <dgm:cxn modelId="{182F8D2A-31C5-42D5-A76C-EFF915DE6EEE}" type="presParOf" srcId="{80255E05-D0B4-4FFF-AC7C-E7512117E330}" destId="{D1F62311-A317-4B11-A051-D47C16377D13}" srcOrd="0" destOrd="0" presId="urn:microsoft.com/office/officeart/2005/8/layout/process3"/>
    <dgm:cxn modelId="{F8C7F58E-120C-41F5-8260-AF5E616C52B2}" type="presParOf" srcId="{80255E05-D0B4-4FFF-AC7C-E7512117E330}" destId="{EAC5CCB1-439A-4C5F-BF41-AB043032CF5C}" srcOrd="1" destOrd="0" presId="urn:microsoft.com/office/officeart/2005/8/layout/process3"/>
    <dgm:cxn modelId="{6A0BB1AC-7231-44BC-8FBC-BDCCDAC1F354}" type="presParOf" srcId="{80255E05-D0B4-4FFF-AC7C-E7512117E330}" destId="{AEAB0D1E-708E-409E-B102-9381B81277B1}" srcOrd="2" destOrd="0" presId="urn:microsoft.com/office/officeart/2005/8/layout/process3"/>
    <dgm:cxn modelId="{5B876DA9-0D5B-49F3-A63F-DC806B63858E}" type="presParOf" srcId="{B1EFA32B-41EF-480E-A7F5-F0B312EEC40E}" destId="{DEDADB2C-B847-4066-93F9-E2D9A36ACD4C}" srcOrd="3" destOrd="0" presId="urn:microsoft.com/office/officeart/2005/8/layout/process3"/>
    <dgm:cxn modelId="{70FC211D-9DBF-4143-AE66-1A47B452CCE7}" type="presParOf" srcId="{DEDADB2C-B847-4066-93F9-E2D9A36ACD4C}" destId="{CD787B42-619B-4917-B83F-5C30661A6384}" srcOrd="0" destOrd="0" presId="urn:microsoft.com/office/officeart/2005/8/layout/process3"/>
    <dgm:cxn modelId="{5E93B439-27A4-4428-93C2-FC5BB6A4216C}" type="presParOf" srcId="{B1EFA32B-41EF-480E-A7F5-F0B312EEC40E}" destId="{8EA84602-CA80-44BC-8CF3-2A50A46D1429}" srcOrd="4" destOrd="0" presId="urn:microsoft.com/office/officeart/2005/8/layout/process3"/>
    <dgm:cxn modelId="{47B790B9-D01C-4B84-8B32-A2E8F61094F8}" type="presParOf" srcId="{8EA84602-CA80-44BC-8CF3-2A50A46D1429}" destId="{0F782A3A-5FBF-40C4-83EF-F1C0D8F922AB}" srcOrd="0" destOrd="0" presId="urn:microsoft.com/office/officeart/2005/8/layout/process3"/>
    <dgm:cxn modelId="{D7BBC9F2-923A-4912-AF22-F83C65631F30}" type="presParOf" srcId="{8EA84602-CA80-44BC-8CF3-2A50A46D1429}" destId="{93B13E1D-E907-4CC1-8C2B-BA77300EB7ED}" srcOrd="1" destOrd="0" presId="urn:microsoft.com/office/officeart/2005/8/layout/process3"/>
    <dgm:cxn modelId="{EBAA2C18-02A7-4318-B49D-0ADF06FF6510}" type="presParOf" srcId="{8EA84602-CA80-44BC-8CF3-2A50A46D1429}" destId="{3509D1B6-FCF5-4349-B198-158CFE9D2ED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907E63-9E7E-4F6B-A702-5C919A92C2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F84D3-1681-4A55-8B68-BE030F0BFBA3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Принцип вертикальной сбалансированности</a:t>
          </a:r>
          <a:endParaRPr lang="ru-RU" dirty="0"/>
        </a:p>
      </dgm:t>
    </dgm:pt>
    <dgm:pt modelId="{077D0B22-81C6-485C-AA38-4C7FCED233F6}" type="parTrans" cxnId="{D7AF81A1-52AE-430A-8ADB-CA446DF97355}">
      <dgm:prSet/>
      <dgm:spPr/>
      <dgm:t>
        <a:bodyPr/>
        <a:lstStyle/>
        <a:p>
          <a:endParaRPr lang="ru-RU"/>
        </a:p>
      </dgm:t>
    </dgm:pt>
    <dgm:pt modelId="{B6F58FCA-32CB-4A85-9AE7-0741D7D829CF}" type="sibTrans" cxnId="{D7AF81A1-52AE-430A-8ADB-CA446DF97355}">
      <dgm:prSet/>
      <dgm:spPr/>
      <dgm:t>
        <a:bodyPr/>
        <a:lstStyle/>
        <a:p>
          <a:endParaRPr lang="ru-RU"/>
        </a:p>
      </dgm:t>
    </dgm:pt>
    <dgm:pt modelId="{BD2D5107-E5BC-46F8-A154-8856B3AD1427}">
      <dgm:prSet phldrT="[Текст]"/>
      <dgm:spPr/>
      <dgm:t>
        <a:bodyPr/>
        <a:lstStyle/>
        <a:p>
          <a:r>
            <a:rPr lang="ru-RU" dirty="0" smtClean="0"/>
            <a:t>Размер фонда – 3,0%           (27,1 млн. руб.)</a:t>
          </a:r>
          <a:endParaRPr lang="ru-RU" dirty="0"/>
        </a:p>
      </dgm:t>
    </dgm:pt>
    <dgm:pt modelId="{AED27E7C-E220-49F4-969B-B7D99F2385ED}" type="parTrans" cxnId="{3648735C-81A7-4FBC-B3D0-D996C9897F5D}">
      <dgm:prSet/>
      <dgm:spPr/>
      <dgm:t>
        <a:bodyPr/>
        <a:lstStyle/>
        <a:p>
          <a:endParaRPr lang="ru-RU" dirty="0"/>
        </a:p>
      </dgm:t>
    </dgm:pt>
    <dgm:pt modelId="{665A858B-2E5B-4BFE-A1C0-1345E2B255AF}" type="sibTrans" cxnId="{3648735C-81A7-4FBC-B3D0-D996C9897F5D}">
      <dgm:prSet/>
      <dgm:spPr/>
      <dgm:t>
        <a:bodyPr/>
        <a:lstStyle/>
        <a:p>
          <a:endParaRPr lang="ru-RU"/>
        </a:p>
      </dgm:t>
    </dgm:pt>
    <dgm:pt modelId="{58AFDD60-1FAB-4331-ADB2-7C5A7B2E326D}">
      <dgm:prSet phldrT="[Текст]"/>
      <dgm:spPr/>
      <dgm:t>
        <a:bodyPr/>
        <a:lstStyle/>
        <a:p>
          <a:r>
            <a:rPr lang="ru-RU" dirty="0" smtClean="0"/>
            <a:t>Проект бюджета на 2013 год</a:t>
          </a:r>
          <a:endParaRPr lang="ru-RU" dirty="0"/>
        </a:p>
      </dgm:t>
    </dgm:pt>
    <dgm:pt modelId="{17CFA81A-86D0-4869-979E-396BB93019D7}" type="parTrans" cxnId="{7DD9AB46-B2B3-4509-A95D-D6D238DFBFBA}">
      <dgm:prSet/>
      <dgm:spPr/>
      <dgm:t>
        <a:bodyPr/>
        <a:lstStyle/>
        <a:p>
          <a:endParaRPr lang="ru-RU"/>
        </a:p>
      </dgm:t>
    </dgm:pt>
    <dgm:pt modelId="{3ABB7C51-3E2C-4950-8AD7-C87EDA5C8BDC}" type="sibTrans" cxnId="{7DD9AB46-B2B3-4509-A95D-D6D238DFBFBA}">
      <dgm:prSet/>
      <dgm:spPr/>
      <dgm:t>
        <a:bodyPr/>
        <a:lstStyle/>
        <a:p>
          <a:endParaRPr lang="ru-RU"/>
        </a:p>
      </dgm:t>
    </dgm:pt>
    <dgm:pt modelId="{6CD6F84F-E3DE-452F-8E13-E037F40D15AF}">
      <dgm:prSet phldrT="[Текст]"/>
      <dgm:spPr/>
      <dgm:t>
        <a:bodyPr/>
        <a:lstStyle/>
        <a:p>
          <a:r>
            <a:rPr lang="ru-RU" dirty="0" smtClean="0"/>
            <a:t>Размер фонда – 4,5%            (40,6 млн. руб.)</a:t>
          </a:r>
          <a:endParaRPr lang="ru-RU" dirty="0"/>
        </a:p>
      </dgm:t>
    </dgm:pt>
    <dgm:pt modelId="{F3DBA8C8-7BAB-4C9A-ADFF-9A5CC03AEC4C}" type="parTrans" cxnId="{220F27F6-106A-4B05-9D89-CAD270029F24}">
      <dgm:prSet/>
      <dgm:spPr/>
      <dgm:t>
        <a:bodyPr/>
        <a:lstStyle/>
        <a:p>
          <a:endParaRPr lang="ru-RU" dirty="0"/>
        </a:p>
      </dgm:t>
    </dgm:pt>
    <dgm:pt modelId="{C0BE972E-463F-4ECD-8CAC-DCA2C2D0A69F}" type="sibTrans" cxnId="{220F27F6-106A-4B05-9D89-CAD270029F24}">
      <dgm:prSet/>
      <dgm:spPr/>
      <dgm:t>
        <a:bodyPr/>
        <a:lstStyle/>
        <a:p>
          <a:endParaRPr lang="ru-RU"/>
        </a:p>
      </dgm:t>
    </dgm:pt>
    <dgm:pt modelId="{3D8911FA-0A41-4E7A-B6B6-E957C9F58290}" type="pres">
      <dgm:prSet presAssocID="{BD907E63-9E7E-4F6B-A702-5C919A92C2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805F0E-DE7E-4D6E-8CDD-C9CB757203C2}" type="pres">
      <dgm:prSet presAssocID="{ADCF84D3-1681-4A55-8B68-BE030F0BFBA3}" presName="root" presStyleCnt="0"/>
      <dgm:spPr/>
    </dgm:pt>
    <dgm:pt modelId="{DDF68E90-D4BF-4510-9EFE-8865F33C6814}" type="pres">
      <dgm:prSet presAssocID="{ADCF84D3-1681-4A55-8B68-BE030F0BFBA3}" presName="rootComposite" presStyleCnt="0"/>
      <dgm:spPr/>
    </dgm:pt>
    <dgm:pt modelId="{5F7ED28C-101A-4AD5-B179-04F0CB7E7338}" type="pres">
      <dgm:prSet presAssocID="{ADCF84D3-1681-4A55-8B68-BE030F0BFBA3}" presName="rootText" presStyleLbl="node1" presStyleIdx="0" presStyleCnt="2"/>
      <dgm:spPr/>
      <dgm:t>
        <a:bodyPr/>
        <a:lstStyle/>
        <a:p>
          <a:endParaRPr lang="ru-RU"/>
        </a:p>
      </dgm:t>
    </dgm:pt>
    <dgm:pt modelId="{03ECF964-3D23-4D23-B917-56104D9A7DF6}" type="pres">
      <dgm:prSet presAssocID="{ADCF84D3-1681-4A55-8B68-BE030F0BFBA3}" presName="rootConnector" presStyleLbl="node1" presStyleIdx="0" presStyleCnt="2"/>
      <dgm:spPr/>
      <dgm:t>
        <a:bodyPr/>
        <a:lstStyle/>
        <a:p>
          <a:endParaRPr lang="ru-RU"/>
        </a:p>
      </dgm:t>
    </dgm:pt>
    <dgm:pt modelId="{2154540E-7E8E-4D4A-879F-535EB3904C0F}" type="pres">
      <dgm:prSet presAssocID="{ADCF84D3-1681-4A55-8B68-BE030F0BFBA3}" presName="childShape" presStyleCnt="0"/>
      <dgm:spPr/>
    </dgm:pt>
    <dgm:pt modelId="{FB291A33-75E8-4F7D-9C85-FBAE867FAFC9}" type="pres">
      <dgm:prSet presAssocID="{AED27E7C-E220-49F4-969B-B7D99F2385E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1206F2C-5583-4B63-B0ED-427B24C01760}" type="pres">
      <dgm:prSet presAssocID="{BD2D5107-E5BC-46F8-A154-8856B3AD142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2474E-8328-4939-A963-212164D5C2DD}" type="pres">
      <dgm:prSet presAssocID="{58AFDD60-1FAB-4331-ADB2-7C5A7B2E326D}" presName="root" presStyleCnt="0"/>
      <dgm:spPr/>
    </dgm:pt>
    <dgm:pt modelId="{76EDC06A-6898-484A-A32F-1C68B20B2BD3}" type="pres">
      <dgm:prSet presAssocID="{58AFDD60-1FAB-4331-ADB2-7C5A7B2E326D}" presName="rootComposite" presStyleCnt="0"/>
      <dgm:spPr/>
    </dgm:pt>
    <dgm:pt modelId="{2D04778E-2F81-437B-B354-64EFFFEBB94D}" type="pres">
      <dgm:prSet presAssocID="{58AFDD60-1FAB-4331-ADB2-7C5A7B2E326D}" presName="rootText" presStyleLbl="node1" presStyleIdx="1" presStyleCnt="2"/>
      <dgm:spPr/>
      <dgm:t>
        <a:bodyPr/>
        <a:lstStyle/>
        <a:p>
          <a:endParaRPr lang="ru-RU"/>
        </a:p>
      </dgm:t>
    </dgm:pt>
    <dgm:pt modelId="{5759412A-FBFB-4933-BD40-36E97765351C}" type="pres">
      <dgm:prSet presAssocID="{58AFDD60-1FAB-4331-ADB2-7C5A7B2E326D}" presName="rootConnector" presStyleLbl="node1" presStyleIdx="1" presStyleCnt="2"/>
      <dgm:spPr/>
      <dgm:t>
        <a:bodyPr/>
        <a:lstStyle/>
        <a:p>
          <a:endParaRPr lang="ru-RU"/>
        </a:p>
      </dgm:t>
    </dgm:pt>
    <dgm:pt modelId="{9DBCE092-A753-46B9-B5AE-C8E49F4499BE}" type="pres">
      <dgm:prSet presAssocID="{58AFDD60-1FAB-4331-ADB2-7C5A7B2E326D}" presName="childShape" presStyleCnt="0"/>
      <dgm:spPr/>
    </dgm:pt>
    <dgm:pt modelId="{2F71A9A3-14E0-4D0A-ADB9-38D664739062}" type="pres">
      <dgm:prSet presAssocID="{F3DBA8C8-7BAB-4C9A-ADFF-9A5CC03AEC4C}" presName="Name13" presStyleLbl="parChTrans1D2" presStyleIdx="1" presStyleCnt="2"/>
      <dgm:spPr/>
      <dgm:t>
        <a:bodyPr/>
        <a:lstStyle/>
        <a:p>
          <a:endParaRPr lang="ru-RU"/>
        </a:p>
      </dgm:t>
    </dgm:pt>
    <dgm:pt modelId="{534771F9-B6A3-4879-A938-ECED2D1F9420}" type="pres">
      <dgm:prSet presAssocID="{6CD6F84F-E3DE-452F-8E13-E037F40D15A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305FF0-CEBF-4EC9-883C-153009AE9044}" type="presOf" srcId="{F3DBA8C8-7BAB-4C9A-ADFF-9A5CC03AEC4C}" destId="{2F71A9A3-14E0-4D0A-ADB9-38D664739062}" srcOrd="0" destOrd="0" presId="urn:microsoft.com/office/officeart/2005/8/layout/hierarchy3"/>
    <dgm:cxn modelId="{7DD9AB46-B2B3-4509-A95D-D6D238DFBFBA}" srcId="{BD907E63-9E7E-4F6B-A702-5C919A92C25E}" destId="{58AFDD60-1FAB-4331-ADB2-7C5A7B2E326D}" srcOrd="1" destOrd="0" parTransId="{17CFA81A-86D0-4869-979E-396BB93019D7}" sibTransId="{3ABB7C51-3E2C-4950-8AD7-C87EDA5C8BDC}"/>
    <dgm:cxn modelId="{DD9D55D2-C047-409D-B782-D47C91D067EF}" type="presOf" srcId="{BD2D5107-E5BC-46F8-A154-8856B3AD1427}" destId="{81206F2C-5583-4B63-B0ED-427B24C01760}" srcOrd="0" destOrd="0" presId="urn:microsoft.com/office/officeart/2005/8/layout/hierarchy3"/>
    <dgm:cxn modelId="{49F2A618-45AC-4DB5-A1E6-EDA198015802}" type="presOf" srcId="{BD907E63-9E7E-4F6B-A702-5C919A92C25E}" destId="{3D8911FA-0A41-4E7A-B6B6-E957C9F58290}" srcOrd="0" destOrd="0" presId="urn:microsoft.com/office/officeart/2005/8/layout/hierarchy3"/>
    <dgm:cxn modelId="{B9D699A6-ADF8-498A-963A-E15C9D7D8E90}" type="presOf" srcId="{ADCF84D3-1681-4A55-8B68-BE030F0BFBA3}" destId="{03ECF964-3D23-4D23-B917-56104D9A7DF6}" srcOrd="1" destOrd="0" presId="urn:microsoft.com/office/officeart/2005/8/layout/hierarchy3"/>
    <dgm:cxn modelId="{6B08D53E-52AF-42A3-A4BC-8958041D6655}" type="presOf" srcId="{58AFDD60-1FAB-4331-ADB2-7C5A7B2E326D}" destId="{5759412A-FBFB-4933-BD40-36E97765351C}" srcOrd="1" destOrd="0" presId="urn:microsoft.com/office/officeart/2005/8/layout/hierarchy3"/>
    <dgm:cxn modelId="{464463DD-E252-4AD5-9712-79E0B0A4269B}" type="presOf" srcId="{6CD6F84F-E3DE-452F-8E13-E037F40D15AF}" destId="{534771F9-B6A3-4879-A938-ECED2D1F9420}" srcOrd="0" destOrd="0" presId="urn:microsoft.com/office/officeart/2005/8/layout/hierarchy3"/>
    <dgm:cxn modelId="{2004FBAE-1E77-4F0E-8782-675264880D15}" type="presOf" srcId="{AED27E7C-E220-49F4-969B-B7D99F2385ED}" destId="{FB291A33-75E8-4F7D-9C85-FBAE867FAFC9}" srcOrd="0" destOrd="0" presId="urn:microsoft.com/office/officeart/2005/8/layout/hierarchy3"/>
    <dgm:cxn modelId="{3648735C-81A7-4FBC-B3D0-D996C9897F5D}" srcId="{ADCF84D3-1681-4A55-8B68-BE030F0BFBA3}" destId="{BD2D5107-E5BC-46F8-A154-8856B3AD1427}" srcOrd="0" destOrd="0" parTransId="{AED27E7C-E220-49F4-969B-B7D99F2385ED}" sibTransId="{665A858B-2E5B-4BFE-A1C0-1345E2B255AF}"/>
    <dgm:cxn modelId="{220F27F6-106A-4B05-9D89-CAD270029F24}" srcId="{58AFDD60-1FAB-4331-ADB2-7C5A7B2E326D}" destId="{6CD6F84F-E3DE-452F-8E13-E037F40D15AF}" srcOrd="0" destOrd="0" parTransId="{F3DBA8C8-7BAB-4C9A-ADFF-9A5CC03AEC4C}" sibTransId="{C0BE972E-463F-4ECD-8CAC-DCA2C2D0A69F}"/>
    <dgm:cxn modelId="{D7AF81A1-52AE-430A-8ADB-CA446DF97355}" srcId="{BD907E63-9E7E-4F6B-A702-5C919A92C25E}" destId="{ADCF84D3-1681-4A55-8B68-BE030F0BFBA3}" srcOrd="0" destOrd="0" parTransId="{077D0B22-81C6-485C-AA38-4C7FCED233F6}" sibTransId="{B6F58FCA-32CB-4A85-9AE7-0741D7D829CF}"/>
    <dgm:cxn modelId="{47F48BCB-F581-49D8-BDB3-2A392AB16BFF}" type="presOf" srcId="{58AFDD60-1FAB-4331-ADB2-7C5A7B2E326D}" destId="{2D04778E-2F81-437B-B354-64EFFFEBB94D}" srcOrd="0" destOrd="0" presId="urn:microsoft.com/office/officeart/2005/8/layout/hierarchy3"/>
    <dgm:cxn modelId="{9CA4FB14-52CC-46E4-B153-D06BD8967D38}" type="presOf" srcId="{ADCF84D3-1681-4A55-8B68-BE030F0BFBA3}" destId="{5F7ED28C-101A-4AD5-B179-04F0CB7E7338}" srcOrd="0" destOrd="0" presId="urn:microsoft.com/office/officeart/2005/8/layout/hierarchy3"/>
    <dgm:cxn modelId="{1FC128CD-8E25-4B00-ABE5-2EBB0B011F66}" type="presParOf" srcId="{3D8911FA-0A41-4E7A-B6B6-E957C9F58290}" destId="{E6805F0E-DE7E-4D6E-8CDD-C9CB757203C2}" srcOrd="0" destOrd="0" presId="urn:microsoft.com/office/officeart/2005/8/layout/hierarchy3"/>
    <dgm:cxn modelId="{4D17F96D-ED9A-4D74-AFFC-79C89B6B6C2E}" type="presParOf" srcId="{E6805F0E-DE7E-4D6E-8CDD-C9CB757203C2}" destId="{DDF68E90-D4BF-4510-9EFE-8865F33C6814}" srcOrd="0" destOrd="0" presId="urn:microsoft.com/office/officeart/2005/8/layout/hierarchy3"/>
    <dgm:cxn modelId="{E1E9E7EB-57D1-47C4-8361-9CFF8423C35D}" type="presParOf" srcId="{DDF68E90-D4BF-4510-9EFE-8865F33C6814}" destId="{5F7ED28C-101A-4AD5-B179-04F0CB7E7338}" srcOrd="0" destOrd="0" presId="urn:microsoft.com/office/officeart/2005/8/layout/hierarchy3"/>
    <dgm:cxn modelId="{31F06793-232C-4F6A-B472-68D1DF370F95}" type="presParOf" srcId="{DDF68E90-D4BF-4510-9EFE-8865F33C6814}" destId="{03ECF964-3D23-4D23-B917-56104D9A7DF6}" srcOrd="1" destOrd="0" presId="urn:microsoft.com/office/officeart/2005/8/layout/hierarchy3"/>
    <dgm:cxn modelId="{DBAFAA84-184C-4B6E-9DE0-D78F18A1A1DF}" type="presParOf" srcId="{E6805F0E-DE7E-4D6E-8CDD-C9CB757203C2}" destId="{2154540E-7E8E-4D4A-879F-535EB3904C0F}" srcOrd="1" destOrd="0" presId="urn:microsoft.com/office/officeart/2005/8/layout/hierarchy3"/>
    <dgm:cxn modelId="{097EC22E-F065-4241-80D4-41BF8978DE31}" type="presParOf" srcId="{2154540E-7E8E-4D4A-879F-535EB3904C0F}" destId="{FB291A33-75E8-4F7D-9C85-FBAE867FAFC9}" srcOrd="0" destOrd="0" presId="urn:microsoft.com/office/officeart/2005/8/layout/hierarchy3"/>
    <dgm:cxn modelId="{2D1D48D7-BB9D-4F61-A002-793B7E99235E}" type="presParOf" srcId="{2154540E-7E8E-4D4A-879F-535EB3904C0F}" destId="{81206F2C-5583-4B63-B0ED-427B24C01760}" srcOrd="1" destOrd="0" presId="urn:microsoft.com/office/officeart/2005/8/layout/hierarchy3"/>
    <dgm:cxn modelId="{473D294B-39CB-4AC7-A0C3-65385B145BA3}" type="presParOf" srcId="{3D8911FA-0A41-4E7A-B6B6-E957C9F58290}" destId="{7A52474E-8328-4939-A963-212164D5C2DD}" srcOrd="1" destOrd="0" presId="urn:microsoft.com/office/officeart/2005/8/layout/hierarchy3"/>
    <dgm:cxn modelId="{57D96525-4043-4671-977C-8A3A1E254877}" type="presParOf" srcId="{7A52474E-8328-4939-A963-212164D5C2DD}" destId="{76EDC06A-6898-484A-A32F-1C68B20B2BD3}" srcOrd="0" destOrd="0" presId="urn:microsoft.com/office/officeart/2005/8/layout/hierarchy3"/>
    <dgm:cxn modelId="{F0CF7A4C-0F64-4A0F-867D-F87F9FE5229A}" type="presParOf" srcId="{76EDC06A-6898-484A-A32F-1C68B20B2BD3}" destId="{2D04778E-2F81-437B-B354-64EFFFEBB94D}" srcOrd="0" destOrd="0" presId="urn:microsoft.com/office/officeart/2005/8/layout/hierarchy3"/>
    <dgm:cxn modelId="{375849C1-BF39-4B92-BDDA-77493D46730C}" type="presParOf" srcId="{76EDC06A-6898-484A-A32F-1C68B20B2BD3}" destId="{5759412A-FBFB-4933-BD40-36E97765351C}" srcOrd="1" destOrd="0" presId="urn:microsoft.com/office/officeart/2005/8/layout/hierarchy3"/>
    <dgm:cxn modelId="{36E7F317-3472-4317-B238-9DF2C8FF2071}" type="presParOf" srcId="{7A52474E-8328-4939-A963-212164D5C2DD}" destId="{9DBCE092-A753-46B9-B5AE-C8E49F4499BE}" srcOrd="1" destOrd="0" presId="urn:microsoft.com/office/officeart/2005/8/layout/hierarchy3"/>
    <dgm:cxn modelId="{157FDF86-76F5-423A-9A78-727FC613DC65}" type="presParOf" srcId="{9DBCE092-A753-46B9-B5AE-C8E49F4499BE}" destId="{2F71A9A3-14E0-4D0A-ADB9-38D664739062}" srcOrd="0" destOrd="0" presId="urn:microsoft.com/office/officeart/2005/8/layout/hierarchy3"/>
    <dgm:cxn modelId="{C3EFBAAE-5EA1-48E5-96F2-6D933992C02D}" type="presParOf" srcId="{9DBCE092-A753-46B9-B5AE-C8E49F4499BE}" destId="{534771F9-B6A3-4879-A938-ECED2D1F942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1EDD8B-4A18-41E7-8F6F-0DE28CC70F5A}">
      <dsp:nvSpPr>
        <dsp:cNvPr id="0" name=""/>
        <dsp:cNvSpPr/>
      </dsp:nvSpPr>
      <dsp:spPr>
        <a:xfrm>
          <a:off x="1967" y="388016"/>
          <a:ext cx="1665609" cy="1667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работников муниципальных учреждений культуры (библиотек и музеев) на 15 %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967" y="388016"/>
        <a:ext cx="1665609" cy="1667916"/>
      </dsp:txXfrm>
    </dsp:sp>
    <dsp:sp modelId="{AFBF1ACA-1B51-469B-8E4F-93873F0AF296}">
      <dsp:nvSpPr>
        <dsp:cNvPr id="0" name=""/>
        <dsp:cNvSpPr/>
      </dsp:nvSpPr>
      <dsp:spPr>
        <a:xfrm>
          <a:off x="168528" y="2055933"/>
          <a:ext cx="166560" cy="624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603"/>
              </a:lnTo>
              <a:lnTo>
                <a:pt x="166560" y="624603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79B43-A49E-43E5-939D-DF7949A6A9C9}">
      <dsp:nvSpPr>
        <dsp:cNvPr id="0" name=""/>
        <dsp:cNvSpPr/>
      </dsp:nvSpPr>
      <dsp:spPr>
        <a:xfrm>
          <a:off x="335089" y="2264134"/>
          <a:ext cx="1332487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7,8%</a:t>
          </a:r>
          <a:endParaRPr lang="ru-RU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01.01.2013</a:t>
          </a:r>
          <a:endParaRPr lang="ru-RU" sz="1500" b="1" kern="1200" dirty="0"/>
        </a:p>
      </dsp:txBody>
      <dsp:txXfrm>
        <a:off x="335089" y="2264134"/>
        <a:ext cx="1332487" cy="832804"/>
      </dsp:txXfrm>
    </dsp:sp>
    <dsp:sp modelId="{6EF8E68F-88CE-4654-86A1-866D1EDACA71}">
      <dsp:nvSpPr>
        <dsp:cNvPr id="0" name=""/>
        <dsp:cNvSpPr/>
      </dsp:nvSpPr>
      <dsp:spPr>
        <a:xfrm>
          <a:off x="168528" y="2055933"/>
          <a:ext cx="166560" cy="166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609"/>
              </a:lnTo>
              <a:lnTo>
                <a:pt x="166560" y="166560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67844-28D6-4135-B9EC-437E3663F13A}">
      <dsp:nvSpPr>
        <dsp:cNvPr id="0" name=""/>
        <dsp:cNvSpPr/>
      </dsp:nvSpPr>
      <dsp:spPr>
        <a:xfrm>
          <a:off x="335089" y="3305141"/>
          <a:ext cx="1332487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6,7%</a:t>
          </a:r>
          <a:endParaRPr lang="ru-RU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01.07.2013</a:t>
          </a:r>
          <a:endParaRPr lang="ru-RU" sz="1500" b="1" kern="1200" dirty="0"/>
        </a:p>
      </dsp:txBody>
      <dsp:txXfrm>
        <a:off x="335089" y="3305141"/>
        <a:ext cx="1332487" cy="832804"/>
      </dsp:txXfrm>
    </dsp:sp>
    <dsp:sp modelId="{C60346B4-3D3F-4F64-BBD7-0E6BBBA3DB81}">
      <dsp:nvSpPr>
        <dsp:cNvPr id="0" name=""/>
        <dsp:cNvSpPr/>
      </dsp:nvSpPr>
      <dsp:spPr>
        <a:xfrm>
          <a:off x="2083980" y="388016"/>
          <a:ext cx="1829272" cy="1625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работников муниципальных учреждений культуры (за исключением библиотек и музеев)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083980" y="388016"/>
        <a:ext cx="1829272" cy="1625160"/>
      </dsp:txXfrm>
    </dsp:sp>
    <dsp:sp modelId="{16AFA2B8-1A65-49B6-81B1-2CF5CD170203}">
      <dsp:nvSpPr>
        <dsp:cNvPr id="0" name=""/>
        <dsp:cNvSpPr/>
      </dsp:nvSpPr>
      <dsp:spPr>
        <a:xfrm>
          <a:off x="2266907" y="2013177"/>
          <a:ext cx="182927" cy="624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603"/>
              </a:lnTo>
              <a:lnTo>
                <a:pt x="182927" y="624603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3F194-1A96-4778-9CD7-66314A6153C3}">
      <dsp:nvSpPr>
        <dsp:cNvPr id="0" name=""/>
        <dsp:cNvSpPr/>
      </dsp:nvSpPr>
      <dsp:spPr>
        <a:xfrm>
          <a:off x="2449834" y="2221378"/>
          <a:ext cx="1332487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7,8%</a:t>
          </a:r>
          <a:endParaRPr lang="ru-RU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01.01.2013</a:t>
          </a:r>
          <a:endParaRPr lang="ru-RU" sz="1500" b="1" kern="1200" dirty="0"/>
        </a:p>
      </dsp:txBody>
      <dsp:txXfrm>
        <a:off x="2449834" y="2221378"/>
        <a:ext cx="1332487" cy="832804"/>
      </dsp:txXfrm>
    </dsp:sp>
    <dsp:sp modelId="{2EBC0E84-F3DF-45B7-9E7B-1BB62B999C7E}">
      <dsp:nvSpPr>
        <dsp:cNvPr id="0" name=""/>
        <dsp:cNvSpPr/>
      </dsp:nvSpPr>
      <dsp:spPr>
        <a:xfrm>
          <a:off x="4329655" y="388016"/>
          <a:ext cx="1815964" cy="1666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педагогических работников дошкольных образовательных учреждений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329655" y="388016"/>
        <a:ext cx="1815964" cy="1666667"/>
      </dsp:txXfrm>
    </dsp:sp>
    <dsp:sp modelId="{BCF9F942-2004-44D2-ACB8-D34AD8E26EAE}">
      <dsp:nvSpPr>
        <dsp:cNvPr id="0" name=""/>
        <dsp:cNvSpPr/>
      </dsp:nvSpPr>
      <dsp:spPr>
        <a:xfrm>
          <a:off x="4511251" y="2054684"/>
          <a:ext cx="181596" cy="624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603"/>
              </a:lnTo>
              <a:lnTo>
                <a:pt x="181596" y="624603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1DBD8-10F9-4DBF-84E0-D08BD263E20A}">
      <dsp:nvSpPr>
        <dsp:cNvPr id="0" name=""/>
        <dsp:cNvSpPr/>
      </dsp:nvSpPr>
      <dsp:spPr>
        <a:xfrm>
          <a:off x="4692848" y="2262885"/>
          <a:ext cx="1332487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30%</a:t>
          </a:r>
          <a:endParaRPr lang="ru-RU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01.01.2013</a:t>
          </a:r>
          <a:endParaRPr lang="ru-RU" sz="1500" b="1" kern="1200" dirty="0"/>
        </a:p>
      </dsp:txBody>
      <dsp:txXfrm>
        <a:off x="4692848" y="2262885"/>
        <a:ext cx="1332487" cy="832804"/>
      </dsp:txXfrm>
    </dsp:sp>
    <dsp:sp modelId="{49B7B919-87E9-47F9-9955-5599B64E69D5}">
      <dsp:nvSpPr>
        <dsp:cNvPr id="0" name=""/>
        <dsp:cNvSpPr/>
      </dsp:nvSpPr>
      <dsp:spPr>
        <a:xfrm>
          <a:off x="4511251" y="2054684"/>
          <a:ext cx="181596" cy="166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609"/>
              </a:lnTo>
              <a:lnTo>
                <a:pt x="181596" y="166560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BCD15-C06C-4B62-BD76-C77C3E7A35D9}">
      <dsp:nvSpPr>
        <dsp:cNvPr id="0" name=""/>
        <dsp:cNvSpPr/>
      </dsp:nvSpPr>
      <dsp:spPr>
        <a:xfrm>
          <a:off x="4692848" y="3303891"/>
          <a:ext cx="1482832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до средней в сфере общего образования по краю</a:t>
          </a:r>
          <a:endParaRPr lang="ru-RU" sz="11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01.10.2013</a:t>
          </a:r>
          <a:endParaRPr lang="ru-RU" sz="1500" b="1" kern="1200" dirty="0"/>
        </a:p>
      </dsp:txBody>
      <dsp:txXfrm>
        <a:off x="4692848" y="3303891"/>
        <a:ext cx="1482832" cy="832804"/>
      </dsp:txXfrm>
    </dsp:sp>
    <dsp:sp modelId="{3D66074E-83A3-4E0C-A35A-BFAE3CC2C4EB}">
      <dsp:nvSpPr>
        <dsp:cNvPr id="0" name=""/>
        <dsp:cNvSpPr/>
      </dsp:nvSpPr>
      <dsp:spPr>
        <a:xfrm>
          <a:off x="6562022" y="388016"/>
          <a:ext cx="1665609" cy="1627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работников  муниципальных учреждений, за исключение для которых установлены иные сроки и размеры индексации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562022" y="388016"/>
        <a:ext cx="1665609" cy="1627092"/>
      </dsp:txXfrm>
    </dsp:sp>
    <dsp:sp modelId="{C1849CCF-7FC7-4B9A-B6E3-2402DF3F425A}">
      <dsp:nvSpPr>
        <dsp:cNvPr id="0" name=""/>
        <dsp:cNvSpPr/>
      </dsp:nvSpPr>
      <dsp:spPr>
        <a:xfrm>
          <a:off x="6728583" y="2015109"/>
          <a:ext cx="166560" cy="624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603"/>
              </a:lnTo>
              <a:lnTo>
                <a:pt x="166560" y="624603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46800-4AC2-4A9A-B8BD-EF144F3C6832}">
      <dsp:nvSpPr>
        <dsp:cNvPr id="0" name=""/>
        <dsp:cNvSpPr/>
      </dsp:nvSpPr>
      <dsp:spPr>
        <a:xfrm>
          <a:off x="6895144" y="2223310"/>
          <a:ext cx="1332487" cy="83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7,8%</a:t>
          </a:r>
          <a:endParaRPr lang="ru-RU" sz="1500" b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01.07.2013</a:t>
          </a:r>
          <a:endParaRPr lang="ru-RU" sz="1500" b="1" kern="1200" dirty="0"/>
        </a:p>
      </dsp:txBody>
      <dsp:txXfrm>
        <a:off x="6895144" y="2223310"/>
        <a:ext cx="1332487" cy="8328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0C14F1-37A8-40B8-9235-E45D048A9D32}">
      <dsp:nvSpPr>
        <dsp:cNvPr id="0" name=""/>
        <dsp:cNvSpPr/>
      </dsp:nvSpPr>
      <dsp:spPr>
        <a:xfrm>
          <a:off x="2630556" y="0"/>
          <a:ext cx="3945835" cy="12961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2013 год – 53,9 млн. рублей</a:t>
          </a:r>
          <a:endParaRPr lang="ru-RU" sz="21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2014 год – 85,8 млн. рублей</a:t>
          </a:r>
          <a:endParaRPr lang="ru-RU" sz="21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2015 год – 85,8 млн. рублей</a:t>
          </a:r>
          <a:endParaRPr lang="ru-RU" sz="21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0556" y="0"/>
        <a:ext cx="3945835" cy="1296143"/>
      </dsp:txXfrm>
    </dsp:sp>
    <dsp:sp modelId="{13F02AD6-026B-4B28-97BD-382F647BDFCF}">
      <dsp:nvSpPr>
        <dsp:cNvPr id="0" name=""/>
        <dsp:cNvSpPr/>
      </dsp:nvSpPr>
      <dsp:spPr>
        <a:xfrm>
          <a:off x="0" y="0"/>
          <a:ext cx="2630556" cy="1296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Bookman Old Style" pitchFamily="18" charset="0"/>
            </a:rPr>
            <a:t>Общий объем средств на повышение ФОТ</a:t>
          </a:r>
          <a:endParaRPr lang="ru-RU" sz="2000" b="1" kern="1200" dirty="0">
            <a:latin typeface="Bookman Old Style" pitchFamily="18" charset="0"/>
          </a:endParaRPr>
        </a:p>
      </dsp:txBody>
      <dsp:txXfrm>
        <a:off x="0" y="0"/>
        <a:ext cx="2630556" cy="12961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8FA3C-3EB1-4CD9-BB3C-8077CAED466B}">
      <dsp:nvSpPr>
        <dsp:cNvPr id="0" name=""/>
        <dsp:cNvSpPr/>
      </dsp:nvSpPr>
      <dsp:spPr>
        <a:xfrm>
          <a:off x="71991" y="0"/>
          <a:ext cx="5415001" cy="3384376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2D18C-F42A-44B2-B718-B2CDFB1E3112}">
      <dsp:nvSpPr>
        <dsp:cNvPr id="0" name=""/>
        <dsp:cNvSpPr/>
      </dsp:nvSpPr>
      <dsp:spPr>
        <a:xfrm>
          <a:off x="860524" y="2335896"/>
          <a:ext cx="140790" cy="140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53126-403A-4416-899A-DCF0C269574D}">
      <dsp:nvSpPr>
        <dsp:cNvPr id="0" name=""/>
        <dsp:cNvSpPr/>
      </dsp:nvSpPr>
      <dsp:spPr>
        <a:xfrm>
          <a:off x="1008116" y="2406291"/>
          <a:ext cx="2061042" cy="978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0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49187 тыс. руб.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116" y="2406291"/>
        <a:ext cx="2061042" cy="978084"/>
      </dsp:txXfrm>
    </dsp:sp>
    <dsp:sp modelId="{8E683F78-A1D2-4D5C-8E6C-A0271E1FDBFE}">
      <dsp:nvSpPr>
        <dsp:cNvPr id="0" name=""/>
        <dsp:cNvSpPr/>
      </dsp:nvSpPr>
      <dsp:spPr>
        <a:xfrm>
          <a:off x="2103267" y="1416022"/>
          <a:ext cx="254505" cy="25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7ABE7-9521-483F-AF70-B5335920F04B}">
      <dsp:nvSpPr>
        <dsp:cNvPr id="0" name=""/>
        <dsp:cNvSpPr/>
      </dsp:nvSpPr>
      <dsp:spPr>
        <a:xfrm>
          <a:off x="2304252" y="1656180"/>
          <a:ext cx="2304256" cy="1615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5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49 437 тыс. руб.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304252" y="1656180"/>
        <a:ext cx="2304256" cy="1615289"/>
      </dsp:txXfrm>
    </dsp:sp>
    <dsp:sp modelId="{C26ED884-3018-45C7-A50B-39378FC68CCD}">
      <dsp:nvSpPr>
        <dsp:cNvPr id="0" name=""/>
        <dsp:cNvSpPr/>
      </dsp:nvSpPr>
      <dsp:spPr>
        <a:xfrm>
          <a:off x="3597807" y="856247"/>
          <a:ext cx="351975" cy="351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E8BC5-B19D-41A5-98AF-A1C5368D7FF7}">
      <dsp:nvSpPr>
        <dsp:cNvPr id="0" name=""/>
        <dsp:cNvSpPr/>
      </dsp:nvSpPr>
      <dsp:spPr>
        <a:xfrm>
          <a:off x="3518595" y="1296144"/>
          <a:ext cx="2242044" cy="1776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50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49 695 тыс. руб.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18595" y="1296144"/>
        <a:ext cx="2242044" cy="17760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A2D92-3123-4413-BD8D-8606CE9F67CE}">
      <dsp:nvSpPr>
        <dsp:cNvPr id="0" name=""/>
        <dsp:cNvSpPr/>
      </dsp:nvSpPr>
      <dsp:spPr>
        <a:xfrm rot="5400000">
          <a:off x="-259133" y="259133"/>
          <a:ext cx="1727559" cy="1209291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2013</a:t>
          </a:r>
          <a:endParaRPr lang="ru-RU" sz="3400" kern="1200" dirty="0"/>
        </a:p>
      </dsp:txBody>
      <dsp:txXfrm rot="5400000">
        <a:off x="-259133" y="259133"/>
        <a:ext cx="1727559" cy="1209291"/>
      </dsp:txXfrm>
    </dsp:sp>
    <dsp:sp modelId="{A5DBA26C-2C80-46DF-B5F5-27EA8AD69721}">
      <dsp:nvSpPr>
        <dsp:cNvPr id="0" name=""/>
        <dsp:cNvSpPr/>
      </dsp:nvSpPr>
      <dsp:spPr>
        <a:xfrm rot="5400000">
          <a:off x="2599472" y="-1390181"/>
          <a:ext cx="1122913" cy="39032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10 целевых программ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89,3 млн. рублей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599472" y="-1390181"/>
        <a:ext cx="1122913" cy="3903276"/>
      </dsp:txXfrm>
    </dsp:sp>
    <dsp:sp modelId="{D9EBE9B3-9803-47E7-9703-F2046594DE6B}">
      <dsp:nvSpPr>
        <dsp:cNvPr id="0" name=""/>
        <dsp:cNvSpPr/>
      </dsp:nvSpPr>
      <dsp:spPr>
        <a:xfrm rot="5400000">
          <a:off x="-259133" y="1765179"/>
          <a:ext cx="1727559" cy="1209291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2014</a:t>
          </a:r>
          <a:endParaRPr lang="ru-RU" sz="3400" kern="1200" dirty="0"/>
        </a:p>
      </dsp:txBody>
      <dsp:txXfrm rot="5400000">
        <a:off x="-259133" y="1765179"/>
        <a:ext cx="1727559" cy="1209291"/>
      </dsp:txXfrm>
    </dsp:sp>
    <dsp:sp modelId="{C23662BB-BF54-45BB-92AF-AD42EF951388}">
      <dsp:nvSpPr>
        <dsp:cNvPr id="0" name=""/>
        <dsp:cNvSpPr/>
      </dsp:nvSpPr>
      <dsp:spPr>
        <a:xfrm rot="5400000">
          <a:off x="2599472" y="146338"/>
          <a:ext cx="1122913" cy="39032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9 целевых программ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117,8 млн. рублей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599472" y="146338"/>
        <a:ext cx="1122913" cy="3903276"/>
      </dsp:txXfrm>
    </dsp:sp>
    <dsp:sp modelId="{20E78AD0-9B24-48EC-A6AA-E367B4EAB6F1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2015 </a:t>
          </a:r>
          <a:endParaRPr lang="ru-RU" sz="3400" kern="1200" dirty="0"/>
        </a:p>
      </dsp:txBody>
      <dsp:txXfrm rot="5400000">
        <a:off x="-259133" y="3330442"/>
        <a:ext cx="1727559" cy="1209291"/>
      </dsp:txXfrm>
    </dsp:sp>
    <dsp:sp modelId="{8DD2E6D5-E07F-49EA-9118-15D8B4956865}">
      <dsp:nvSpPr>
        <dsp:cNvPr id="0" name=""/>
        <dsp:cNvSpPr/>
      </dsp:nvSpPr>
      <dsp:spPr>
        <a:xfrm rot="5400000">
          <a:off x="2599472" y="1681127"/>
          <a:ext cx="1122913" cy="39032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6 целевых программ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80,0 млн. рублей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599472" y="1681127"/>
        <a:ext cx="1122913" cy="39032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15F6DE-C4D1-429C-A451-EFF2372ECC5B}">
      <dsp:nvSpPr>
        <dsp:cNvPr id="0" name=""/>
        <dsp:cNvSpPr/>
      </dsp:nvSpPr>
      <dsp:spPr>
        <a:xfrm>
          <a:off x="40550" y="840162"/>
          <a:ext cx="1556011" cy="940963"/>
        </a:xfrm>
        <a:prstGeom prst="roundRect">
          <a:avLst>
            <a:gd name="adj" fmla="val 10000"/>
          </a:avLst>
        </a:prstGeom>
        <a:solidFill>
          <a:srgbClr val="DB87FD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72,7 млн. рублей</a:t>
          </a:r>
          <a:endParaRPr lang="ru-RU" sz="2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550" y="840162"/>
        <a:ext cx="1556011" cy="624546"/>
      </dsp:txXfrm>
    </dsp:sp>
    <dsp:sp modelId="{CF041E57-EA2E-4AC3-9FC6-69D5B49700D0}">
      <dsp:nvSpPr>
        <dsp:cNvPr id="0" name=""/>
        <dsp:cNvSpPr/>
      </dsp:nvSpPr>
      <dsp:spPr>
        <a:xfrm>
          <a:off x="110041" y="1585683"/>
          <a:ext cx="2001840" cy="2374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автомобильных дорог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Текущий ремонт дорог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Межбюджетные трансферты поселениям</a:t>
          </a:r>
          <a:endParaRPr lang="ru-RU" sz="1600" kern="1200" dirty="0"/>
        </a:p>
      </dsp:txBody>
      <dsp:txXfrm>
        <a:off x="110041" y="1585683"/>
        <a:ext cx="2001840" cy="2374142"/>
      </dsp:txXfrm>
    </dsp:sp>
    <dsp:sp modelId="{6DD85578-13E4-499D-AD6A-B383F772BEC3}">
      <dsp:nvSpPr>
        <dsp:cNvPr id="0" name=""/>
        <dsp:cNvSpPr/>
      </dsp:nvSpPr>
      <dsp:spPr>
        <a:xfrm rot="21587447">
          <a:off x="1891635" y="952338"/>
          <a:ext cx="625563" cy="3900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 rot="21587447">
        <a:off x="1891635" y="952338"/>
        <a:ext cx="625563" cy="390073"/>
      </dsp:txXfrm>
    </dsp:sp>
    <dsp:sp modelId="{EAC5CCB1-439A-4C5F-BF41-AB043032CF5C}">
      <dsp:nvSpPr>
        <dsp:cNvPr id="0" name=""/>
        <dsp:cNvSpPr/>
      </dsp:nvSpPr>
      <dsp:spPr>
        <a:xfrm>
          <a:off x="2776863" y="829076"/>
          <a:ext cx="1566740" cy="940963"/>
        </a:xfrm>
        <a:prstGeom prst="roundRect">
          <a:avLst>
            <a:gd name="adj" fmla="val 10000"/>
          </a:avLst>
        </a:prstGeom>
        <a:solidFill>
          <a:srgbClr val="00A7E2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28,3 млн. рублей</a:t>
          </a:r>
          <a:endParaRPr lang="ru-RU" sz="2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76863" y="829076"/>
        <a:ext cx="1566740" cy="626696"/>
      </dsp:txXfrm>
    </dsp:sp>
    <dsp:sp modelId="{AEAB0D1E-708E-409E-B102-9381B81277B1}">
      <dsp:nvSpPr>
        <dsp:cNvPr id="0" name=""/>
        <dsp:cNvSpPr/>
      </dsp:nvSpPr>
      <dsp:spPr>
        <a:xfrm>
          <a:off x="2920877" y="1549145"/>
          <a:ext cx="1907099" cy="1256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автомобильных дорог</a:t>
          </a:r>
          <a:endParaRPr lang="ru-RU" sz="1600" kern="1200" dirty="0"/>
        </a:p>
      </dsp:txBody>
      <dsp:txXfrm>
        <a:off x="2920877" y="1549145"/>
        <a:ext cx="1907099" cy="1256201"/>
      </dsp:txXfrm>
    </dsp:sp>
    <dsp:sp modelId="{DEDADB2C-B847-4066-93F9-E2D9A36ACD4C}">
      <dsp:nvSpPr>
        <dsp:cNvPr id="0" name=""/>
        <dsp:cNvSpPr/>
      </dsp:nvSpPr>
      <dsp:spPr>
        <a:xfrm rot="14297">
          <a:off x="4617991" y="952997"/>
          <a:ext cx="581710" cy="3900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 rot="14297">
        <a:off x="4617991" y="952997"/>
        <a:ext cx="581710" cy="390073"/>
      </dsp:txXfrm>
    </dsp:sp>
    <dsp:sp modelId="{93B13E1D-E907-4CC1-8C2B-BA77300EB7ED}">
      <dsp:nvSpPr>
        <dsp:cNvPr id="0" name=""/>
        <dsp:cNvSpPr/>
      </dsp:nvSpPr>
      <dsp:spPr>
        <a:xfrm>
          <a:off x="5441161" y="840157"/>
          <a:ext cx="1566740" cy="940963"/>
        </a:xfrm>
        <a:prstGeom prst="roundRect">
          <a:avLst>
            <a:gd name="adj" fmla="val 10000"/>
          </a:avLst>
        </a:prstGeom>
        <a:solidFill>
          <a:srgbClr val="80C535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28,5 млн. рублей</a:t>
          </a:r>
          <a:endParaRPr lang="ru-RU" sz="2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41161" y="840157"/>
        <a:ext cx="1566740" cy="626696"/>
      </dsp:txXfrm>
    </dsp:sp>
    <dsp:sp modelId="{3509D1B6-FCF5-4349-B198-158CFE9D2ED8}">
      <dsp:nvSpPr>
        <dsp:cNvPr id="0" name=""/>
        <dsp:cNvSpPr/>
      </dsp:nvSpPr>
      <dsp:spPr>
        <a:xfrm>
          <a:off x="5583931" y="1549152"/>
          <a:ext cx="1915418" cy="120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автомобильных дорог</a:t>
          </a:r>
          <a:endParaRPr lang="ru-RU" sz="1600" kern="1200" dirty="0"/>
        </a:p>
      </dsp:txBody>
      <dsp:txXfrm>
        <a:off x="5583931" y="1549152"/>
        <a:ext cx="1915418" cy="12046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7ED28C-101A-4AD5-B179-04F0CB7E7338}">
      <dsp:nvSpPr>
        <dsp:cNvPr id="0" name=""/>
        <dsp:cNvSpPr/>
      </dsp:nvSpPr>
      <dsp:spPr>
        <a:xfrm>
          <a:off x="655918" y="1293"/>
          <a:ext cx="2750005" cy="137500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Принцип вертикальной сбалансированности</a:t>
          </a:r>
          <a:endParaRPr lang="ru-RU" sz="2200" kern="1200" dirty="0"/>
        </a:p>
      </dsp:txBody>
      <dsp:txXfrm>
        <a:off x="655918" y="1293"/>
        <a:ext cx="2750005" cy="1375002"/>
      </dsp:txXfrm>
    </dsp:sp>
    <dsp:sp modelId="{FB291A33-75E8-4F7D-9C85-FBAE867FAFC9}">
      <dsp:nvSpPr>
        <dsp:cNvPr id="0" name=""/>
        <dsp:cNvSpPr/>
      </dsp:nvSpPr>
      <dsp:spPr>
        <a:xfrm>
          <a:off x="930919" y="1376296"/>
          <a:ext cx="275000" cy="1031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252"/>
              </a:lnTo>
              <a:lnTo>
                <a:pt x="275000" y="10312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06F2C-5583-4B63-B0ED-427B24C01760}">
      <dsp:nvSpPr>
        <dsp:cNvPr id="0" name=""/>
        <dsp:cNvSpPr/>
      </dsp:nvSpPr>
      <dsp:spPr>
        <a:xfrm>
          <a:off x="1205919" y="1720047"/>
          <a:ext cx="2200004" cy="137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Размер фонда – 3,0%           (27,1 млн. руб.)</a:t>
          </a:r>
          <a:endParaRPr lang="ru-RU" sz="2400" kern="1200" dirty="0"/>
        </a:p>
      </dsp:txBody>
      <dsp:txXfrm>
        <a:off x="1205919" y="1720047"/>
        <a:ext cx="2200004" cy="1375002"/>
      </dsp:txXfrm>
    </dsp:sp>
    <dsp:sp modelId="{2D04778E-2F81-437B-B354-64EFFFEBB94D}">
      <dsp:nvSpPr>
        <dsp:cNvPr id="0" name=""/>
        <dsp:cNvSpPr/>
      </dsp:nvSpPr>
      <dsp:spPr>
        <a:xfrm>
          <a:off x="4093425" y="1293"/>
          <a:ext cx="2750005" cy="1375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Проект бюджета на 2013 год</a:t>
          </a:r>
          <a:endParaRPr lang="ru-RU" sz="2200" kern="1200" dirty="0"/>
        </a:p>
      </dsp:txBody>
      <dsp:txXfrm>
        <a:off x="4093425" y="1293"/>
        <a:ext cx="2750005" cy="1375002"/>
      </dsp:txXfrm>
    </dsp:sp>
    <dsp:sp modelId="{2F71A9A3-14E0-4D0A-ADB9-38D664739062}">
      <dsp:nvSpPr>
        <dsp:cNvPr id="0" name=""/>
        <dsp:cNvSpPr/>
      </dsp:nvSpPr>
      <dsp:spPr>
        <a:xfrm>
          <a:off x="4368426" y="1376296"/>
          <a:ext cx="275000" cy="1031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252"/>
              </a:lnTo>
              <a:lnTo>
                <a:pt x="275000" y="10312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771F9-B6A3-4879-A938-ECED2D1F9420}">
      <dsp:nvSpPr>
        <dsp:cNvPr id="0" name=""/>
        <dsp:cNvSpPr/>
      </dsp:nvSpPr>
      <dsp:spPr>
        <a:xfrm>
          <a:off x="4643426" y="1720047"/>
          <a:ext cx="2200004" cy="137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Размер фонда – 4,5%            (40,6 млн. руб.)</a:t>
          </a:r>
          <a:endParaRPr lang="ru-RU" sz="2400" kern="1200" dirty="0"/>
        </a:p>
      </dsp:txBody>
      <dsp:txXfrm>
        <a:off x="4643426" y="1720047"/>
        <a:ext cx="2200004" cy="1375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0.25833</cdr:x>
      <cdr:y>0.67143</cdr:y>
    </cdr:from>
    <cdr:to>
      <cdr:x>0.25833</cdr:x>
      <cdr:y>0.67143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232248" y="3384376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</cdr:x>
      <cdr:y>0.15714</cdr:y>
    </cdr:from>
    <cdr:to>
      <cdr:x>0.39167</cdr:x>
      <cdr:y>0.17143</cdr:y>
    </cdr:to>
    <cdr:sp macro="" textlink="">
      <cdr:nvSpPr>
        <cdr:cNvPr id="37" name="Прямая со стрелкой 36"/>
        <cdr:cNvSpPr/>
      </cdr:nvSpPr>
      <cdr:spPr>
        <a:xfrm xmlns:a="http://schemas.openxmlformats.org/drawingml/2006/main" flipV="1">
          <a:off x="2592288" y="792088"/>
          <a:ext cx="792117" cy="720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0.49167</cdr:x>
      <cdr:y>0.12857</cdr:y>
    </cdr:from>
    <cdr:to>
      <cdr:x>0.58334</cdr:x>
      <cdr:y>0.14285</cdr:y>
    </cdr:to>
    <cdr:sp macro="" textlink="">
      <cdr:nvSpPr>
        <cdr:cNvPr id="41" name="Прямая со стрелкой 40"/>
        <cdr:cNvSpPr/>
      </cdr:nvSpPr>
      <cdr:spPr>
        <a:xfrm xmlns:a="http://schemas.openxmlformats.org/drawingml/2006/main" flipV="1">
          <a:off x="4248472" y="648072"/>
          <a:ext cx="792117" cy="719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0.68333</cdr:x>
      <cdr:y>0.07143</cdr:y>
    </cdr:from>
    <cdr:to>
      <cdr:x>0.78332</cdr:x>
      <cdr:y>0.1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 flipV="1">
          <a:off x="5904656" y="360040"/>
          <a:ext cx="864009" cy="1440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0.30133</cdr:x>
      <cdr:y>0.10705</cdr:y>
    </cdr:from>
    <cdr:to>
      <cdr:x>0.393</cdr:x>
      <cdr:y>0.1642</cdr:y>
    </cdr:to>
    <cdr:sp macro="" textlink="">
      <cdr:nvSpPr>
        <cdr:cNvPr id="44" name="TextBox 43"/>
        <cdr:cNvSpPr txBox="1"/>
      </cdr:nvSpPr>
      <cdr:spPr>
        <a:xfrm xmlns:a="http://schemas.openxmlformats.org/drawingml/2006/main" rot="21285665">
          <a:off x="2603783" y="539617"/>
          <a:ext cx="792117" cy="288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105,5%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0.50159</cdr:x>
      <cdr:y>0.08014</cdr:y>
    </cdr:from>
    <cdr:to>
      <cdr:x>0.59326</cdr:x>
      <cdr:y>0.13728</cdr:y>
    </cdr:to>
    <cdr:sp macro="" textlink="">
      <cdr:nvSpPr>
        <cdr:cNvPr id="46" name="TextBox 45"/>
        <cdr:cNvSpPr txBox="1"/>
      </cdr:nvSpPr>
      <cdr:spPr>
        <a:xfrm xmlns:a="http://schemas.openxmlformats.org/drawingml/2006/main" rot="21210151">
          <a:off x="4334233" y="403933"/>
          <a:ext cx="792117" cy="288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106,3%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0.68538</cdr:x>
      <cdr:y>0.02788</cdr:y>
    </cdr:from>
    <cdr:to>
      <cdr:x>0.78538</cdr:x>
      <cdr:y>0.08503</cdr:y>
    </cdr:to>
    <cdr:sp macro="" textlink="">
      <cdr:nvSpPr>
        <cdr:cNvPr id="47" name="TextBox 46"/>
        <cdr:cNvSpPr txBox="1"/>
      </cdr:nvSpPr>
      <cdr:spPr>
        <a:xfrm xmlns:a="http://schemas.openxmlformats.org/drawingml/2006/main" rot="21036707">
          <a:off x="5922360" y="140556"/>
          <a:ext cx="864096" cy="288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105,2%</a:t>
          </a:r>
        </a:p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</cdr:x>
      <cdr:y>0.11429</cdr:y>
    </cdr:from>
    <cdr:to>
      <cdr:x>0.3</cdr:x>
      <cdr:y>0.18572</cdr:y>
    </cdr:to>
    <cdr:sp macro="" textlink="">
      <cdr:nvSpPr>
        <cdr:cNvPr id="48" name="TextBox 47"/>
        <cdr:cNvSpPr txBox="1"/>
      </cdr:nvSpPr>
      <cdr:spPr>
        <a:xfrm xmlns:a="http://schemas.openxmlformats.org/drawingml/2006/main">
          <a:off x="1728192" y="576064"/>
          <a:ext cx="864096" cy="360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1676,6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</cdr:x>
      <cdr:y>0.08571</cdr:y>
    </cdr:from>
    <cdr:to>
      <cdr:x>0.50833</cdr:x>
      <cdr:y>0.17143</cdr:y>
    </cdr:to>
    <cdr:sp macro="" textlink="">
      <cdr:nvSpPr>
        <cdr:cNvPr id="49" name="TextBox 48"/>
        <cdr:cNvSpPr txBox="1"/>
      </cdr:nvSpPr>
      <cdr:spPr>
        <a:xfrm xmlns:a="http://schemas.openxmlformats.org/drawingml/2006/main">
          <a:off x="3456384" y="432048"/>
          <a:ext cx="936075" cy="432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1769,6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0.59167</cdr:x>
      <cdr:y>0.04286</cdr:y>
    </cdr:from>
    <cdr:to>
      <cdr:x>0.69167</cdr:x>
      <cdr:y>0.11429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5112568" y="21602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1881,5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0.78333</cdr:x>
      <cdr:y>0.01429</cdr:y>
    </cdr:from>
    <cdr:to>
      <cdr:x>0.88333</cdr:x>
      <cdr:y>0.08572</cdr:y>
    </cdr:to>
    <cdr:sp macro="" textlink="">
      <cdr:nvSpPr>
        <cdr:cNvPr id="52" name="TextBox 51"/>
        <cdr:cNvSpPr txBox="1"/>
      </cdr:nvSpPr>
      <cdr:spPr>
        <a:xfrm xmlns:a="http://schemas.openxmlformats.org/drawingml/2006/main">
          <a:off x="6768752" y="72008"/>
          <a:ext cx="864096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1979,1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0.25833</cdr:x>
      <cdr:y>0.67143</cdr:y>
    </cdr:from>
    <cdr:to>
      <cdr:x>0.25833</cdr:x>
      <cdr:y>0.67143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232248" y="3384376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</cdr:x>
      <cdr:y>0.15147</cdr:y>
    </cdr:from>
    <cdr:to>
      <cdr:x>0.39167</cdr:x>
      <cdr:y>0.22033</cdr:y>
    </cdr:to>
    <cdr:sp macro="" textlink="">
      <cdr:nvSpPr>
        <cdr:cNvPr id="37" name="Прямая со стрелкой 36"/>
        <cdr:cNvSpPr/>
      </cdr:nvSpPr>
      <cdr:spPr>
        <a:xfrm xmlns:a="http://schemas.openxmlformats.org/drawingml/2006/main">
          <a:off x="2592288" y="792088"/>
          <a:ext cx="79208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</cdr:x>
      <cdr:y>0.17901</cdr:y>
    </cdr:from>
    <cdr:to>
      <cdr:x>0.59167</cdr:x>
      <cdr:y>0.19329</cdr:y>
    </cdr:to>
    <cdr:sp macro="" textlink="">
      <cdr:nvSpPr>
        <cdr:cNvPr id="41" name="Прямая со стрелкой 40"/>
        <cdr:cNvSpPr/>
      </cdr:nvSpPr>
      <cdr:spPr>
        <a:xfrm xmlns:a="http://schemas.openxmlformats.org/drawingml/2006/main" flipV="1">
          <a:off x="4320480" y="936104"/>
          <a:ext cx="792117" cy="7467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0.69167</cdr:x>
      <cdr:y>0.15147</cdr:y>
    </cdr:from>
    <cdr:to>
      <cdr:x>0.78333</cdr:x>
      <cdr:y>0.18004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 flipV="1">
          <a:off x="5976664" y="792088"/>
          <a:ext cx="792088" cy="14939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0.31962</cdr:x>
      <cdr:y>0.14027</cdr:y>
    </cdr:from>
    <cdr:to>
      <cdr:x>0.41129</cdr:x>
      <cdr:y>0.19741</cdr:y>
    </cdr:to>
    <cdr:sp macro="" textlink="">
      <cdr:nvSpPr>
        <cdr:cNvPr id="44" name="TextBox 43"/>
        <cdr:cNvSpPr txBox="1"/>
      </cdr:nvSpPr>
      <cdr:spPr>
        <a:xfrm xmlns:a="http://schemas.openxmlformats.org/drawingml/2006/main" rot="1547442">
          <a:off x="2761853" y="733501"/>
          <a:ext cx="792117" cy="298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91,3%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0.50084</cdr:x>
      <cdr:y>0.12784</cdr:y>
    </cdr:from>
    <cdr:to>
      <cdr:x>0.59251</cdr:x>
      <cdr:y>0.18498</cdr:y>
    </cdr:to>
    <cdr:sp macro="" textlink="">
      <cdr:nvSpPr>
        <cdr:cNvPr id="46" name="TextBox 45"/>
        <cdr:cNvSpPr txBox="1"/>
      </cdr:nvSpPr>
      <cdr:spPr>
        <a:xfrm xmlns:a="http://schemas.openxmlformats.org/drawingml/2006/main" rot="21420688">
          <a:off x="4327731" y="668517"/>
          <a:ext cx="792117" cy="298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105,8%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0.68563</cdr:x>
      <cdr:y>0.1108</cdr:y>
    </cdr:from>
    <cdr:to>
      <cdr:x>0.78563</cdr:x>
      <cdr:y>0.16794</cdr:y>
    </cdr:to>
    <cdr:sp macro="" textlink="">
      <cdr:nvSpPr>
        <cdr:cNvPr id="47" name="TextBox 46"/>
        <cdr:cNvSpPr txBox="1"/>
      </cdr:nvSpPr>
      <cdr:spPr>
        <a:xfrm xmlns:a="http://schemas.openxmlformats.org/drawingml/2006/main" rot="20977786">
          <a:off x="5924492" y="579389"/>
          <a:ext cx="864096" cy="298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105,1%</a:t>
          </a:r>
        </a:p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</cdr:x>
      <cdr:y>0.06885</cdr:y>
    </cdr:from>
    <cdr:to>
      <cdr:x>0.3</cdr:x>
      <cdr:y>0.14028</cdr:y>
    </cdr:to>
    <cdr:sp macro="" textlink="">
      <cdr:nvSpPr>
        <cdr:cNvPr id="48" name="TextBox 47"/>
        <cdr:cNvSpPr txBox="1"/>
      </cdr:nvSpPr>
      <cdr:spPr>
        <a:xfrm xmlns:a="http://schemas.openxmlformats.org/drawingml/2006/main">
          <a:off x="1728192" y="360040"/>
          <a:ext cx="864096" cy="37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1188,7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</cdr:x>
      <cdr:y>0.11016</cdr:y>
    </cdr:from>
    <cdr:to>
      <cdr:x>0.50833</cdr:x>
      <cdr:y>0.18159</cdr:y>
    </cdr:to>
    <cdr:sp macro="" textlink="">
      <cdr:nvSpPr>
        <cdr:cNvPr id="49" name="TextBox 48"/>
        <cdr:cNvSpPr txBox="1"/>
      </cdr:nvSpPr>
      <cdr:spPr>
        <a:xfrm xmlns:a="http://schemas.openxmlformats.org/drawingml/2006/main">
          <a:off x="3456384" y="576064"/>
          <a:ext cx="936075" cy="373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1085,8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0.59167</cdr:x>
      <cdr:y>0.08571</cdr:y>
    </cdr:from>
    <cdr:to>
      <cdr:x>0.69167</cdr:x>
      <cdr:y>0.15714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5112597" y="448195"/>
          <a:ext cx="864096" cy="37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1149,3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0.78333</cdr:x>
      <cdr:y>0.05714</cdr:y>
    </cdr:from>
    <cdr:to>
      <cdr:x>0.9</cdr:x>
      <cdr:y>0.12857</cdr:y>
    </cdr:to>
    <cdr:sp macro="" textlink="">
      <cdr:nvSpPr>
        <cdr:cNvPr id="52" name="TextBox 51"/>
        <cdr:cNvSpPr txBox="1"/>
      </cdr:nvSpPr>
      <cdr:spPr>
        <a:xfrm xmlns:a="http://schemas.openxmlformats.org/drawingml/2006/main">
          <a:off x="6768722" y="298796"/>
          <a:ext cx="1008141" cy="373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1207,4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0.64333</cdr:x>
      <cdr:y>0.57416</cdr:y>
    </cdr:from>
    <cdr:to>
      <cdr:x>0.77775</cdr:x>
      <cdr:y>0.64592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288032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65,3%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0.59231</cdr:x>
      <cdr:y>0.27272</cdr:y>
    </cdr:from>
    <cdr:to>
      <cdr:x>0.70753</cdr:x>
      <cdr:y>0.34449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68552" y="1368152"/>
          <a:ext cx="96653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5,2%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0.5089</cdr:x>
      <cdr:y>0.25837</cdr:y>
    </cdr:from>
    <cdr:to>
      <cdr:x>0.62412</cdr:x>
      <cdr:y>0.33014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424" y="129614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5,7%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0.22319</cdr:x>
      <cdr:y>0.34449</cdr:y>
    </cdr:from>
    <cdr:to>
      <cdr:x>0.34801</cdr:x>
      <cdr:y>0.41626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1728192"/>
          <a:ext cx="104708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9,6%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0.33478</cdr:x>
      <cdr:y>0.27272</cdr:y>
    </cdr:from>
    <cdr:to>
      <cdr:x>0.45001</cdr:x>
      <cdr:y>0.34449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08312" y="1368152"/>
          <a:ext cx="96653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9,8%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0.44169</cdr:x>
      <cdr:y>0.25837</cdr:y>
    </cdr:from>
    <cdr:to>
      <cdr:x>0.53771</cdr:x>
      <cdr:y>0.33014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12368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2,3%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0.18885</cdr:x>
      <cdr:y>0.40191</cdr:y>
    </cdr:from>
    <cdr:to>
      <cdr:x>0.29447</cdr:x>
      <cdr:y>0.47368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584176" y="2016224"/>
          <a:ext cx="88599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1,2%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0.25833</cdr:x>
      <cdr:y>0.67143</cdr:y>
    </cdr:from>
    <cdr:to>
      <cdr:x>0.25833</cdr:x>
      <cdr:y>0.67143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232248" y="3384376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</cdr:x>
      <cdr:y>0.15714</cdr:y>
    </cdr:from>
    <cdr:to>
      <cdr:x>0.39167</cdr:x>
      <cdr:y>0.17143</cdr:y>
    </cdr:to>
    <cdr:sp macro="" textlink="">
      <cdr:nvSpPr>
        <cdr:cNvPr id="37" name="Прямая со стрелкой 36"/>
        <cdr:cNvSpPr/>
      </cdr:nvSpPr>
      <cdr:spPr>
        <a:xfrm xmlns:a="http://schemas.openxmlformats.org/drawingml/2006/main" flipV="1">
          <a:off x="2592288" y="792088"/>
          <a:ext cx="792117" cy="720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</cdr:x>
      <cdr:y>0.12857</cdr:y>
    </cdr:from>
    <cdr:to>
      <cdr:x>0.59167</cdr:x>
      <cdr:y>0.14285</cdr:y>
    </cdr:to>
    <cdr:sp macro="" textlink="">
      <cdr:nvSpPr>
        <cdr:cNvPr id="41" name="Прямая со стрелкой 40"/>
        <cdr:cNvSpPr/>
      </cdr:nvSpPr>
      <cdr:spPr>
        <a:xfrm xmlns:a="http://schemas.openxmlformats.org/drawingml/2006/main" flipV="1">
          <a:off x="4320480" y="648072"/>
          <a:ext cx="792117" cy="719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0.68333</cdr:x>
      <cdr:y>0.1</cdr:y>
    </cdr:from>
    <cdr:to>
      <cdr:x>0.78332</cdr:x>
      <cdr:y>0.12857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 flipV="1">
          <a:off x="5904656" y="504056"/>
          <a:ext cx="864010" cy="1440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0.30133</cdr:x>
      <cdr:y>0.10705</cdr:y>
    </cdr:from>
    <cdr:to>
      <cdr:x>0.393</cdr:x>
      <cdr:y>0.1642</cdr:y>
    </cdr:to>
    <cdr:sp macro="" textlink="">
      <cdr:nvSpPr>
        <cdr:cNvPr id="44" name="TextBox 43"/>
        <cdr:cNvSpPr txBox="1"/>
      </cdr:nvSpPr>
      <cdr:spPr>
        <a:xfrm xmlns:a="http://schemas.openxmlformats.org/drawingml/2006/main" rot="21285665">
          <a:off x="2603783" y="539617"/>
          <a:ext cx="792117" cy="288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109,7%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0.50159</cdr:x>
      <cdr:y>0.08014</cdr:y>
    </cdr:from>
    <cdr:to>
      <cdr:x>0.59326</cdr:x>
      <cdr:y>0.13728</cdr:y>
    </cdr:to>
    <cdr:sp macro="" textlink="">
      <cdr:nvSpPr>
        <cdr:cNvPr id="46" name="TextBox 45"/>
        <cdr:cNvSpPr txBox="1"/>
      </cdr:nvSpPr>
      <cdr:spPr>
        <a:xfrm xmlns:a="http://schemas.openxmlformats.org/drawingml/2006/main" rot="21210151">
          <a:off x="4334232" y="403933"/>
          <a:ext cx="792117" cy="288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105,7%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0.68538</cdr:x>
      <cdr:y>0.05646</cdr:y>
    </cdr:from>
    <cdr:to>
      <cdr:x>0.78538</cdr:x>
      <cdr:y>0.11361</cdr:y>
    </cdr:to>
    <cdr:sp macro="" textlink="">
      <cdr:nvSpPr>
        <cdr:cNvPr id="47" name="TextBox 46"/>
        <cdr:cNvSpPr txBox="1"/>
      </cdr:nvSpPr>
      <cdr:spPr>
        <a:xfrm xmlns:a="http://schemas.openxmlformats.org/drawingml/2006/main" rot="21036707">
          <a:off x="5922364" y="284571"/>
          <a:ext cx="864096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104,8%</a:t>
          </a:r>
        </a:p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</cdr:x>
      <cdr:y>0.11429</cdr:y>
    </cdr:from>
    <cdr:to>
      <cdr:x>0.31667</cdr:x>
      <cdr:y>0.18572</cdr:y>
    </cdr:to>
    <cdr:sp macro="" textlink="">
      <cdr:nvSpPr>
        <cdr:cNvPr id="48" name="TextBox 47"/>
        <cdr:cNvSpPr txBox="1"/>
      </cdr:nvSpPr>
      <cdr:spPr>
        <a:xfrm xmlns:a="http://schemas.openxmlformats.org/drawingml/2006/main">
          <a:off x="1728192" y="576064"/>
          <a:ext cx="1008112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1 958,5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</cdr:x>
      <cdr:y>0.05714</cdr:y>
    </cdr:from>
    <cdr:to>
      <cdr:x>0.50833</cdr:x>
      <cdr:y>0.14286</cdr:y>
    </cdr:to>
    <cdr:sp macro="" textlink="">
      <cdr:nvSpPr>
        <cdr:cNvPr id="49" name="TextBox 48"/>
        <cdr:cNvSpPr txBox="1"/>
      </cdr:nvSpPr>
      <cdr:spPr>
        <a:xfrm xmlns:a="http://schemas.openxmlformats.org/drawingml/2006/main">
          <a:off x="3456384" y="288032"/>
          <a:ext cx="936075" cy="43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2 148,9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0.58333</cdr:x>
      <cdr:y>0.02857</cdr:y>
    </cdr:from>
    <cdr:to>
      <cdr:x>0.69167</cdr:x>
      <cdr:y>0.1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5040560" y="144016"/>
          <a:ext cx="936133" cy="360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2 271,2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0.78333</cdr:x>
      <cdr:y>0.01429</cdr:y>
    </cdr:from>
    <cdr:to>
      <cdr:x>0.89167</cdr:x>
      <cdr:y>0.08572</cdr:y>
    </cdr:to>
    <cdr:sp macro="" textlink="">
      <cdr:nvSpPr>
        <cdr:cNvPr id="52" name="TextBox 51"/>
        <cdr:cNvSpPr txBox="1"/>
      </cdr:nvSpPr>
      <cdr:spPr>
        <a:xfrm xmlns:a="http://schemas.openxmlformats.org/drawingml/2006/main">
          <a:off x="6768722" y="72030"/>
          <a:ext cx="936133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2 381,0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t" anchorCtr="0" compatLnSpc="1">
            <a:prstTxWarp prst="textNoShape">
              <a:avLst/>
            </a:prstTxWarp>
          </a:bodyPr>
          <a:lstStyle>
            <a:lvl1pPr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1" y="1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t" anchorCtr="0" compatLnSpc="1">
            <a:prstTxWarp prst="textNoShape">
              <a:avLst/>
            </a:prstTxWarp>
          </a:bodyPr>
          <a:lstStyle>
            <a:lvl1pPr algn="r"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4979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b" anchorCtr="0" compatLnSpc="1">
            <a:prstTxWarp prst="textNoShape">
              <a:avLst/>
            </a:prstTxWarp>
          </a:bodyPr>
          <a:lstStyle>
            <a:lvl1pPr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1" y="9284979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b" anchorCtr="0" compatLnSpc="1">
            <a:prstTxWarp prst="textNoShape">
              <a:avLst/>
            </a:prstTxWarp>
          </a:bodyPr>
          <a:lstStyle>
            <a:lvl1pPr algn="r" defTabSz="895143">
              <a:defRPr sz="1200">
                <a:latin typeface="Times New Roman" pitchFamily="18" charset="0"/>
              </a:defRPr>
            </a:lvl1pPr>
          </a:lstStyle>
          <a:p>
            <a:fld id="{4482F55D-462E-458A-8779-C22163027F3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609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t" anchorCtr="0" compatLnSpc="1">
            <a:prstTxWarp prst="textNoShape">
              <a:avLst/>
            </a:prstTxWarp>
          </a:bodyPr>
          <a:lstStyle>
            <a:lvl1pPr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1" y="1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t" anchorCtr="0" compatLnSpc="1">
            <a:prstTxWarp prst="textNoShape">
              <a:avLst/>
            </a:prstTxWarp>
          </a:bodyPr>
          <a:lstStyle>
            <a:lvl1pPr algn="r"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30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3425"/>
            <a:ext cx="4883150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0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7" y="4642489"/>
            <a:ext cx="5335895" cy="439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4979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b" anchorCtr="0" compatLnSpc="1">
            <a:prstTxWarp prst="textNoShape">
              <a:avLst/>
            </a:prstTxWarp>
          </a:bodyPr>
          <a:lstStyle>
            <a:lvl1pPr defTabSz="895143">
              <a:defRPr sz="1200">
                <a:latin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1" y="9284979"/>
            <a:ext cx="2889626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64" tIns="44730" rIns="89464" bIns="44730" numCol="1" anchor="b" anchorCtr="0" compatLnSpc="1">
            <a:prstTxWarp prst="textNoShape">
              <a:avLst/>
            </a:prstTxWarp>
          </a:bodyPr>
          <a:lstStyle>
            <a:lvl1pPr algn="r" defTabSz="895143">
              <a:defRPr sz="1200">
                <a:latin typeface="Times New Roman" pitchFamily="18" charset="0"/>
              </a:defRPr>
            </a:lvl1pPr>
          </a:lstStyle>
          <a:p>
            <a:fld id="{8775463F-A716-46C8-950B-8A75D2D3497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31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11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0158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774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ru-RU" sz="1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807A0-77AC-4D8B-B50E-AFA87B35130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F1EA69-C194-41ED-AEFC-D729B270ABF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086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B39-7764-4B65-B9D9-E2F714D85C3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0D76C-0ED3-4AC5-9A5D-26AD1AA61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FFECF-102B-4FEB-AC6E-FDD4489161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B9B200-26BB-40FA-8464-2E2AACD959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16545-2DFE-428E-A036-B9BC5A93AF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D8089-B394-42D0-84FA-FE4D3CB5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2444F-9132-4EF9-923F-63A6C77F3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5F780-7FD3-44A0-80BE-095B2F9D6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D4879-DF71-445C-900B-52C8CC0BF7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6D1B-1B65-43C2-A7F5-74BB35ED9F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522A-9316-4718-8E3F-436EDB2DF8B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CCFFB7-7E25-456E-9355-4B06B2379A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836712"/>
            <a:ext cx="7920880" cy="57606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Бюджет Чайковского муниципального района на 2013-2015 годы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Докладчик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- заместитель главы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муниципального района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по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финансам З.М.Захваткина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31 октября 2012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года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6600FF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792088" cy="128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Структура расходов бюджета Чайковского муниципального района на 2013 год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12776"/>
          <a:ext cx="8388424" cy="50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Овал 4"/>
          <p:cNvSpPr/>
          <p:nvPr/>
        </p:nvSpPr>
        <p:spPr>
          <a:xfrm rot="10800000" flipH="1" flipV="1">
            <a:off x="4211960" y="3429000"/>
            <a:ext cx="158417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1 769,8 млн.руб.</a:t>
            </a: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Публично-нормативные обязательства на 2013-2015 гг.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57606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3622952"/>
            <a:ext cx="46085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Пособия  по проекту «Мамин выбор»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Пенсии за выслугу лет муниципальным служащим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Единовременные пособия педагогическим работникам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Компенсации в части затрат по проезду детей  обучающихся в 10-х и 11-х классах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Компенсации в части затрат по проезду детей к месту учебы в начале учебной недели и обратно в конце учебной недели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Компенсации в части  затрат по проживанию учащихся  по месту учебы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563888" y="3113584"/>
            <a:ext cx="5544616" cy="3627784"/>
          </a:xfrm>
          <a:prstGeom prst="verticalScroll">
            <a:avLst/>
          </a:prstGeom>
          <a:solidFill>
            <a:schemeClr val="accent2">
              <a:lumMod val="40000"/>
              <a:lumOff val="6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0689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2013 г.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2014 г.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2015 г.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Расходы на реализацию целевых программ в 2013-2015 гг.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11760" y="1628800"/>
          <a:ext cx="511256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Дорожный фонд на 2013-2015 гг.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201277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FF"/>
                </a:solidFill>
                <a:latin typeface="Bookman Old Style" pitchFamily="18" charset="0"/>
              </a:rPr>
              <a:t>2013 г.           2014 г.           2015 г.</a:t>
            </a:r>
            <a:endParaRPr lang="ru-RU" sz="2800" b="1" dirty="0">
              <a:solidFill>
                <a:srgbClr val="6600FF"/>
              </a:solidFill>
              <a:latin typeface="Bookman Old Style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243408"/>
            <a:ext cx="7818072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Бюджет развития на 2013-2015 годы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404664"/>
          <a:ext cx="7890844" cy="641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/>
                <a:gridCol w="1080120"/>
                <a:gridCol w="1080120"/>
                <a:gridCol w="978076"/>
              </a:tblGrid>
              <a:tr h="21602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6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 развития – всего 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38 862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47 079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8 194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Инвестиционные проекты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28 735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632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здания скорой помощи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13 750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8864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ДОУ в с.Фоки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12 537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104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Реконструкция помещений кухни ДОУ №10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336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в схему территориал. планирования ЧМР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2 248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56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ПСД на строительство ДОУ в с.Б.Букор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800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ПСД на строительство филиала СОШ №2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9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программы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10 127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46 579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8 194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240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ДЦП «Развитие внутреннего и въездного туризма»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472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Комплексная программа развития агропромышленного комплекса ЧМР на 2007-2015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5 138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5 446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5 694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4704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ДЦП «Развитие малого и среднего предпринимательства в ЧМР на 2012-2014 гг.»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3 971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936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ВЦП «Приведение в нормативное состояние автомобильных дорог общего пользования местного значения в ЧМР на 2013-2015 гг.»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37 269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2116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ВЦП «Организация мероприятий в сфере культуры и искусства на территории ЧМР на 2013-2015 гг.»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4400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ВЦП «Профессиональная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переподготовка, повышение квалификации муниципальных служащих и глав муниципальных образований ЧМР 2012-2014»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Формирование районного фонда финансовой поддержки поселений на 2013 год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916832"/>
          <a:ext cx="749935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>
            <a:off x="3635896" y="5229200"/>
            <a:ext cx="3672408" cy="64807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58772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+ 13,5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обеспеченность поселений Чайковского муниципального района на 2013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576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Распределение районного ФФПП между поселениями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651848"/>
          <a:ext cx="7745412" cy="472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4892"/>
                <a:gridCol w="1656184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Альняшинское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5 384,2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5 843,0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158,0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Б.Букорское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871,0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927,9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933,0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Ваньковское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669,1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250,4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7 646,9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Зипуновское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5 060,2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464,7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5 742,5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Марковское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437,9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849,4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Ольховское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Сосновское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6 891,4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483,2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7 889,4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Уральское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105,0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3 341,0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3 499,9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Фокинское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8 240,8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9 107,0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675,2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Чайковское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ИТОГО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659,6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266,6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662,7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52320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576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 передаваемые в  поселения в 2013-2015 гг.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651848"/>
          <a:ext cx="7745412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1296144"/>
                <a:gridCol w="1224136"/>
                <a:gridCol w="1192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иных межбюджетных трансфертов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комплектование книжных фондов библиотек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капитальный ремонт и ремонт дворовых</a:t>
                      </a:r>
                      <a:r>
                        <a:rPr lang="ru-RU" sz="2000" baseline="0" dirty="0" smtClean="0"/>
                        <a:t> территорий многоквартирных домов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32 696,3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капитальный ремонт и ремонт автомобильных дорог общего пользования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12 598,3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Средства регионального фонда софинансирования расходов на проект «Сельское жилье»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6 564,0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52 116,0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52320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района на 2013-2015 годы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41277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12594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млн.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Отдельные показатели                социально-экономического развития Чайковского муниципального района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8064896" cy="48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1008112"/>
                <a:gridCol w="1008112"/>
                <a:gridCol w="1008112"/>
                <a:gridCol w="936104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 г.  (факт)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 г. (факт)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 г. (оценка)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отгруженной продукции (млн.руб.)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64 705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71 962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71 242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74 519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77 798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78 265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работающих (чел.)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25 691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25 082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24 450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24 475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24 500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24 500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оплаты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труда (млн. руб.)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5 602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6 176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6 763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7 436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8 179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8 711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ФОТ (%)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плата (руб.)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18 171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20 536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23 050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25 320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27 820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29 630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средней заработной платы (%)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Инвестиции (млн.руб)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4 019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3 542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3 559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Инфляция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13792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на 2013-2015 годы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2161768"/>
          <a:ext cx="7745412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368152"/>
                <a:gridCol w="1368152"/>
                <a:gridCol w="1192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 финансирования дефицита бюджета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195,0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146,4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районного бюджета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из средств районного бюджета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195,0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146,4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52320" y="16915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3316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Прогноз доходов консолидированного бюджета Чайковского муниципального района на 2012-2015 годы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96336" y="1196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млн. руб.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41784"/>
            <a:ext cx="77460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Основные характеристики бюджета, утверждаемые в первом чтении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5" y="2044536"/>
          <a:ext cx="7818837" cy="40487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96345"/>
                <a:gridCol w="1656184"/>
                <a:gridCol w="1656184"/>
                <a:gridCol w="1410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1 769 628,408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1 881 455,292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1 979 129,9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1 769 823,408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1 881 601,692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1 979 220,5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условные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41 548,900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121 429,2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195,000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146,400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90,6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Оборотная кассовая наличность на конец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5 000,000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5 000,000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5 000,0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Муниципальный долг на конец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районного фонда финансовой поддержки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40 659,600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44 266,600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Bookman Old Style" pitchFamily="18" charset="0"/>
                        </a:rPr>
                        <a:t>46 662,7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16195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b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36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41784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Изменение схем межбюджетного регулирования бюджетов муниципальных образований Пермского края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825600"/>
          <a:ext cx="7499349" cy="3774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64892"/>
                <a:gridCol w="2232248"/>
                <a:gridCol w="220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Действующая схема 2012-2014 гг.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Схема 2013-2015 гг.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Транспортный налог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100 %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50 %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30 %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45 %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Региональный ФФПМР(ГО)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11,5 %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12,0 %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Региональный ФФПП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0,7%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0,7%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Региональный ФСР муниципальным районам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2,5 %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itchFamily="18" charset="0"/>
                          <a:cs typeface="Times New Roman" pitchFamily="18" charset="0"/>
                        </a:rPr>
                        <a:t>2,0%</a:t>
                      </a:r>
                      <a:endParaRPr lang="ru-RU" dirty="0"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Региональный ФСР поселениям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-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0,4 %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«Мамин выбор»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50 %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itchFamily="18" charset="0"/>
                        </a:rPr>
                        <a:t>100 %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Доходы бюджета Чайковского муниципального района на 2012-2015 годы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96336" y="1196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млн. руб.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72008"/>
            <a:ext cx="8100392" cy="836712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9" y="827793"/>
          <a:ext cx="7992888" cy="5951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1"/>
                <a:gridCol w="908703"/>
                <a:gridCol w="848802"/>
                <a:gridCol w="848802"/>
                <a:gridCol w="778070"/>
              </a:tblGrid>
              <a:tr h="370840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 г. первон.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417,6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623,7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679,8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721,0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944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537,6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191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ЕНВД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43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Транспортный налог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687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Госпошлина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налоговых  доходов (%)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149,4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9915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noFill/>
                  </a:tcPr>
                </a:tc>
              </a:tr>
              <a:tr h="3218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Доходы в виде арендной платы за земли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83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Доходы от сдачи в аренду имущества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Доходы от перечисления части прибыли МУП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Прочие поступления от использования имущества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Доходы от продажи имущества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32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9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Штрафы, санкции, возмещение ущерба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неналоговых  доходов (%)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68344" y="4766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млн. 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безвозмездных поступлений в бюджет Чайковского муниципального района на 2012-2015 годы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64096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96336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млн. руб.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/>
          </p:cNvSpPr>
          <p:nvPr>
            <p:ph type="title"/>
          </p:nvPr>
        </p:nvSpPr>
        <p:spPr>
          <a:xfrm>
            <a:off x="1259632" y="476721"/>
            <a:ext cx="7503368" cy="1008063"/>
          </a:xfrm>
        </p:spPr>
        <p:txBody>
          <a:bodyPr/>
          <a:lstStyle/>
          <a:p>
            <a:pPr algn="ctr" eaLnBrk="1" hangingPunct="1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2013-2015 годы</a:t>
            </a:r>
          </a:p>
        </p:txBody>
      </p:sp>
      <p:sp>
        <p:nvSpPr>
          <p:cNvPr id="21509" name="Rectangle 3"/>
          <p:cNvSpPr>
            <a:spLocks noGrp="1"/>
          </p:cNvSpPr>
          <p:nvPr>
            <p:ph type="body" idx="1"/>
          </p:nvPr>
        </p:nvSpPr>
        <p:spPr>
          <a:xfrm>
            <a:off x="971600" y="2088976"/>
            <a:ext cx="7943800" cy="4724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обязательства;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расходов на основе утвержденного бюджета на 2012-2014 годы; 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индексация отдельных видов расходов на индексы-дефляторы;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указов Президента Российской Федерации от 7 мая 2012 года;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сохранение ставок страховых взносов на уровне 30,2%;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дорожного фонда.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Повышение оплаты труда в муниципальных учреждениях</a:t>
            </a:r>
            <a:endParaRPr lang="ru-RU" sz="2800" b="1" dirty="0">
              <a:latin typeface="Bookman Old Style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2216715"/>
              </p:ext>
            </p:extLst>
          </p:nvPr>
        </p:nvGraphicFramePr>
        <p:xfrm>
          <a:off x="80689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63724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524000" y="5373216"/>
          <a:ext cx="657639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="" xmlns:p14="http://schemas.microsoft.com/office/powerpoint/2010/main" val="1092884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825716402"/>
              </p:ext>
            </p:extLst>
          </p:nvPr>
        </p:nvGraphicFramePr>
        <p:xfrm>
          <a:off x="471488" y="1484784"/>
          <a:ext cx="8623300" cy="5112568"/>
        </p:xfrm>
        <a:graphic>
          <a:graphicData uri="http://schemas.openxmlformats.org/presentationml/2006/ole">
            <p:oleObj spid="_x0000_s3084" name="Worksheet" r:id="rId4" imgW="9134551" imgH="5600700" progId="Excel.Sheet.8">
              <p:embed/>
            </p:oleObj>
          </a:graphicData>
        </a:graphic>
      </p:graphicFrame>
      <p:sp>
        <p:nvSpPr>
          <p:cNvPr id="22532" name="Заголовок 5"/>
          <p:cNvSpPr>
            <a:spLocks noGrp="1"/>
          </p:cNvSpPr>
          <p:nvPr>
            <p:ph type="title"/>
          </p:nvPr>
        </p:nvSpPr>
        <p:spPr>
          <a:xfrm>
            <a:off x="1043608" y="408782"/>
            <a:ext cx="7884368" cy="715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районного бюджета на 2012-2015 годы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24328" y="10527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(в млн.руб.)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88" y="77788"/>
            <a:ext cx="60801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64088" y="16288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1881,6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14847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1979,2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11296</TotalTime>
  <Words>1436</Words>
  <Application>Microsoft Office PowerPoint</Application>
  <PresentationFormat>Экран (4:3)</PresentationFormat>
  <Paragraphs>511</Paragraphs>
  <Slides>23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Солнцестояние</vt:lpstr>
      <vt:lpstr>Worksheet</vt:lpstr>
      <vt:lpstr>Слайд 1</vt:lpstr>
      <vt:lpstr>Отдельные показатели                социально-экономического развития Чайковского муниципального района</vt:lpstr>
      <vt:lpstr>Изменение схем межбюджетного регулирования бюджетов муниципальных образований Пермского края</vt:lpstr>
      <vt:lpstr>Доходы бюджета Чайковского муниципального района на 2012-2015 годы</vt:lpstr>
      <vt:lpstr>Динамика налоговых и неналоговых доходов</vt:lpstr>
      <vt:lpstr>Динамика безвозмездных поступлений в бюджет Чайковского муниципального района на 2012-2015 годы</vt:lpstr>
      <vt:lpstr>Основные подходы к формированию расходов бюджета на 2013-2015 годы</vt:lpstr>
      <vt:lpstr>Повышение оплаты труда в муниципальных учреждениях</vt:lpstr>
      <vt:lpstr>Расходы районного бюджета на 2012-2015 годы</vt:lpstr>
      <vt:lpstr>Структура расходов бюджета Чайковского муниципального района на 2013 год</vt:lpstr>
      <vt:lpstr>Публично-нормативные обязательства на 2013-2015 гг.</vt:lpstr>
      <vt:lpstr>Расходы на реализацию целевых программ в 2013-2015 гг.</vt:lpstr>
      <vt:lpstr>Дорожный фонд на 2013-2015 гг.</vt:lpstr>
      <vt:lpstr>Бюджет развития на 2013-2015 годы</vt:lpstr>
      <vt:lpstr>Формирование районного фонда финансовой поддержки поселений на 2013 год</vt:lpstr>
      <vt:lpstr>Бюджетная обеспеченность поселений Чайковского муниципального района на 2013 год</vt:lpstr>
      <vt:lpstr>Распределение районного ФФПП между поселениями </vt:lpstr>
      <vt:lpstr>Иные межбюджетные трансферты передаваемые в  поселения в 2013-2015 гг. </vt:lpstr>
      <vt:lpstr>Основные характеристики бюджета муниципального района на 2013-2015 годы</vt:lpstr>
      <vt:lpstr>Источники финансирования дефицита бюджета на 2013-2015 годы </vt:lpstr>
      <vt:lpstr>Прогноз доходов консолидированного бюджета Чайковского муниципального района на 2012-2015 годы</vt:lpstr>
      <vt:lpstr>Основные характеристики бюджета, утверждаемые в первом чтении</vt:lpstr>
      <vt:lpstr>Слайд 23</vt:lpstr>
    </vt:vector>
  </TitlesOfParts>
  <Company>ГУФиНП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на образование</dc:title>
  <dc:creator>Гуляева</dc:creator>
  <cp:lastModifiedBy>Мусихина Л.В.</cp:lastModifiedBy>
  <cp:revision>683</cp:revision>
  <dcterms:created xsi:type="dcterms:W3CDTF">2007-09-12T08:01:39Z</dcterms:created>
  <dcterms:modified xsi:type="dcterms:W3CDTF">2012-11-01T09:14:38Z</dcterms:modified>
</cp:coreProperties>
</file>